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sldIdLst>
    <p:sldId id="267" r:id="rId2"/>
    <p:sldId id="268" r:id="rId3"/>
    <p:sldId id="256" r:id="rId4"/>
    <p:sldId id="257" r:id="rId5"/>
    <p:sldId id="258" r:id="rId6"/>
    <p:sldId id="259" r:id="rId7"/>
    <p:sldId id="260" r:id="rId8"/>
    <p:sldId id="261" r:id="rId9"/>
    <p:sldId id="262" r:id="rId10"/>
    <p:sldId id="263" r:id="rId11"/>
    <p:sldId id="264" r:id="rId12"/>
    <p:sldId id="265" r:id="rId13"/>
    <p:sldId id="266" r:id="rId1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84" d="100"/>
          <a:sy n="84" d="100"/>
        </p:scale>
        <p:origin x="-1470" y="-90"/>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ight Triangle 9"/>
          <p:cNvSpPr/>
          <p:nvPr/>
        </p:nvSpPr>
        <p:spPr>
          <a:xfrm>
            <a:off x="-2" y="4664147"/>
            <a:ext cx="9151089"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9" name="Title 8"/>
          <p:cNvSpPr>
            <a:spLocks noGrp="1"/>
          </p:cNvSpPr>
          <p:nvPr>
            <p:ph type="ctrTitle"/>
          </p:nvPr>
        </p:nvSpPr>
        <p:spPr>
          <a:xfrm>
            <a:off x="685800" y="1752601"/>
            <a:ext cx="7772400" cy="1829761"/>
          </a:xfrm>
        </p:spPr>
        <p:txBody>
          <a:bodyPr vert="horz" anchor="b">
            <a:normAutofit/>
            <a:scene3d>
              <a:camera prst="orthographicFront"/>
              <a:lightRig rig="soft" dir="t"/>
            </a:scene3d>
            <a:sp3d prstMaterial="softEdge">
              <a:bevelT w="25400" h="25400"/>
            </a:sp3d>
          </a:bodyPr>
          <a:lstStyle>
            <a:lvl1pPr algn="r">
              <a:defRPr sz="4800" b="1">
                <a:solidFill>
                  <a:schemeClr val="tx2"/>
                </a:solidFill>
                <a:effectLst>
                  <a:outerShdw blurRad="31750" dist="25400" dir="5400000" algn="tl" rotWithShape="0">
                    <a:srgbClr val="000000">
                      <a:alpha val="25000"/>
                    </a:srgbClr>
                  </a:outerShdw>
                </a:effectLst>
              </a:defRPr>
            </a:lvl1pPr>
            <a:extLst/>
          </a:lstStyle>
          <a:p>
            <a:r>
              <a:rPr kumimoji="0" lang="en-US" smtClean="0"/>
              <a:t>Click to edit Master title style</a:t>
            </a:r>
            <a:endParaRPr kumimoji="0" lang="en-US"/>
          </a:p>
        </p:txBody>
      </p:sp>
      <p:sp>
        <p:nvSpPr>
          <p:cNvPr id="17" name="Subtitle 16"/>
          <p:cNvSpPr>
            <a:spLocks noGrp="1"/>
          </p:cNvSpPr>
          <p:nvPr>
            <p:ph type="subTitle" idx="1"/>
          </p:nvPr>
        </p:nvSpPr>
        <p:spPr>
          <a:xfrm>
            <a:off x="685800" y="3611607"/>
            <a:ext cx="7772400" cy="1199704"/>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grpSp>
        <p:nvGrpSpPr>
          <p:cNvPr id="2" name="Group 1"/>
          <p:cNvGrpSpPr/>
          <p:nvPr/>
        </p:nvGrpSpPr>
        <p:grpSpPr>
          <a:xfrm>
            <a:off x="-3765" y="4953000"/>
            <a:ext cx="9147765" cy="1912088"/>
            <a:chOff x="-3765" y="4832896"/>
            <a:chExt cx="9147765" cy="2032192"/>
          </a:xfrm>
        </p:grpSpPr>
        <p:sp>
          <p:nvSpPr>
            <p:cNvPr id="7" name="Freeform 6"/>
            <p:cNvSpPr>
              <a:spLocks/>
            </p:cNvSpPr>
            <p:nvPr/>
          </p:nvSpPr>
          <p:spPr bwMode="auto">
            <a:xfrm>
              <a:off x="1687513" y="4832896"/>
              <a:ext cx="7456487" cy="51881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8" name="Freeform 7"/>
            <p:cNvSpPr>
              <a:spLocks/>
            </p:cNvSpPr>
            <p:nvPr/>
          </p:nvSpPr>
          <p:spPr bwMode="auto">
            <a:xfrm>
              <a:off x="35443" y="5135526"/>
              <a:ext cx="9108557"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0" y="0"/>
                  </a:moveTo>
                  <a:lnTo>
                    <a:pt x="5760" y="0"/>
                  </a:lnTo>
                  <a:lnTo>
                    <a:pt x="5760" y="528"/>
                  </a:lnTo>
                  <a:lnTo>
                    <a:pt x="48" y="0"/>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1" name="Freeform 10"/>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2" name="Straight Connector 11"/>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30" name="Date Placeholder 29"/>
          <p:cNvSpPr>
            <a:spLocks noGrp="1"/>
          </p:cNvSpPr>
          <p:nvPr>
            <p:ph type="dt" sz="half" idx="10"/>
          </p:nvPr>
        </p:nvSpPr>
        <p:spPr/>
        <p:txBody>
          <a:bodyPr/>
          <a:lstStyle>
            <a:lvl1pPr>
              <a:defRPr>
                <a:solidFill>
                  <a:srgbClr val="FFFFFF"/>
                </a:solidFill>
              </a:defRPr>
            </a:lvl1pPr>
            <a:extLst/>
          </a:lstStyle>
          <a:p>
            <a:pPr eaLnBrk="1" latinLnBrk="0" hangingPunct="1"/>
            <a:fld id="{C699CB88-5E1A-4FAC-892A-60949ACB1F6F}" type="datetimeFigureOut">
              <a:rPr lang="en-US" smtClean="0"/>
              <a:pPr eaLnBrk="1" latinLnBrk="0" hangingPunct="1"/>
              <a:t>11/20/2018</a:t>
            </a:fld>
            <a:endParaRPr lang="en-US"/>
          </a:p>
        </p:txBody>
      </p:sp>
      <p:sp>
        <p:nvSpPr>
          <p:cNvPr id="19" name="Footer Placeholder 18"/>
          <p:cNvSpPr>
            <a:spLocks noGrp="1"/>
          </p:cNvSpPr>
          <p:nvPr>
            <p:ph type="ftr" sz="quarter" idx="11"/>
          </p:nvPr>
        </p:nvSpPr>
        <p:spPr/>
        <p:txBody>
          <a:bodyPr/>
          <a:lstStyle>
            <a:lvl1pPr>
              <a:defRPr>
                <a:solidFill>
                  <a:schemeClr val="accent1">
                    <a:tint val="20000"/>
                  </a:schemeClr>
                </a:solidFill>
              </a:defRPr>
            </a:lvl1pPr>
            <a:extLst/>
          </a:lstStyle>
          <a:p>
            <a:endParaRPr kumimoji="0" lang="en-US"/>
          </a:p>
        </p:txBody>
      </p:sp>
      <p:sp>
        <p:nvSpPr>
          <p:cNvPr id="27" name="Slide Number Placeholder 26"/>
          <p:cNvSpPr>
            <a:spLocks noGrp="1"/>
          </p:cNvSpPr>
          <p:nvPr>
            <p:ph type="sldNum" sz="quarter" idx="12"/>
          </p:nvPr>
        </p:nvSpPr>
        <p:spPr/>
        <p:txBody>
          <a:bodyPr/>
          <a:lstStyle>
            <a:lvl1pPr>
              <a:defRPr>
                <a:solidFill>
                  <a:srgbClr val="FFFFFF"/>
                </a:solidFill>
              </a:defRPr>
            </a:lvl1pPr>
            <a:extLst/>
          </a:lstStyle>
          <a:p>
            <a:fld id="{91974DF9-AD47-4691-BA21-BBFCE3637A9A}" type="slidenum">
              <a:rPr kumimoji="0" lang="en-US" smtClean="0"/>
              <a:pPr eaLnBrk="1" latinLnBrk="0" hangingPunct="1"/>
              <a:t>‹#›</a:t>
            </a:fld>
            <a:endParaRPr kumimoji="0"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1481329"/>
            <a:ext cx="8229600" cy="4386071"/>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pPr eaLnBrk="1" latinLnBrk="0" hangingPunct="1"/>
            <a:fld id="{C699CB88-5E1A-4FAC-892A-60949ACB1F6F}" type="datetimeFigureOut">
              <a:rPr lang="en-US" smtClean="0"/>
              <a:pPr eaLnBrk="1" latinLnBrk="0" hangingPunct="1"/>
              <a:t>11/20/2018</a:t>
            </a:fld>
            <a:endParaRPr lang="en-US"/>
          </a:p>
        </p:txBody>
      </p:sp>
      <p:sp>
        <p:nvSpPr>
          <p:cNvPr id="5" name="Footer Placeholder 4"/>
          <p:cNvSpPr>
            <a:spLocks noGrp="1"/>
          </p:cNvSpPr>
          <p:nvPr>
            <p:ph type="ftr" sz="quarter" idx="11"/>
          </p:nvPr>
        </p:nvSpPr>
        <p:spPr/>
        <p:txBody>
          <a:bodyPr/>
          <a:lstStyle>
            <a:extLst/>
          </a:lstStyle>
          <a:p>
            <a:endParaRPr kumimoji="0" lang="en-US"/>
          </a:p>
        </p:txBody>
      </p:sp>
      <p:sp>
        <p:nvSpPr>
          <p:cNvPr id="6" name="Slide Number Placeholder 5"/>
          <p:cNvSpPr>
            <a:spLocks noGrp="1"/>
          </p:cNvSpPr>
          <p:nvPr>
            <p:ph type="sldNum" sz="quarter" idx="12"/>
          </p:nvPr>
        </p:nvSpPr>
        <p:spPr/>
        <p:txBody>
          <a:bodyPr/>
          <a:lstStyle>
            <a:extLst/>
          </a:lstStyle>
          <a:p>
            <a:fld id="{91974DF9-AD47-4691-BA21-BBFCE3637A9A}" type="slidenum">
              <a:rPr kumimoji="0" lang="en-US" smtClean="0"/>
              <a:pPr eaLnBrk="1" latinLnBrk="0" hangingPunct="1"/>
              <a:t>‹#›</a:t>
            </a:fld>
            <a:endParaRPr kumimoji="0"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44013" y="274640"/>
            <a:ext cx="1777470" cy="5592761"/>
          </a:xfrm>
        </p:spPr>
        <p:txBody>
          <a:bodyPr vert="eaVert"/>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41"/>
            <a:ext cx="6324600" cy="5592760"/>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pPr eaLnBrk="1" latinLnBrk="0" hangingPunct="1"/>
            <a:fld id="{C699CB88-5E1A-4FAC-892A-60949ACB1F6F}" type="datetimeFigureOut">
              <a:rPr lang="en-US" smtClean="0"/>
              <a:pPr eaLnBrk="1" latinLnBrk="0" hangingPunct="1"/>
              <a:t>11/20/2018</a:t>
            </a:fld>
            <a:endParaRPr lang="en-US"/>
          </a:p>
        </p:txBody>
      </p:sp>
      <p:sp>
        <p:nvSpPr>
          <p:cNvPr id="5" name="Footer Placeholder 4"/>
          <p:cNvSpPr>
            <a:spLocks noGrp="1"/>
          </p:cNvSpPr>
          <p:nvPr>
            <p:ph type="ftr" sz="quarter" idx="11"/>
          </p:nvPr>
        </p:nvSpPr>
        <p:spPr/>
        <p:txBody>
          <a:bodyPr/>
          <a:lstStyle>
            <a:extLst/>
          </a:lstStyle>
          <a:p>
            <a:endParaRPr kumimoji="0" lang="en-US"/>
          </a:p>
        </p:txBody>
      </p:sp>
      <p:sp>
        <p:nvSpPr>
          <p:cNvPr id="6" name="Slide Number Placeholder 5"/>
          <p:cNvSpPr>
            <a:spLocks noGrp="1"/>
          </p:cNvSpPr>
          <p:nvPr>
            <p:ph type="sldNum" sz="quarter" idx="12"/>
          </p:nvPr>
        </p:nvSpPr>
        <p:spPr/>
        <p:txBody>
          <a:bodyPr/>
          <a:lstStyle>
            <a:extLst/>
          </a:lstStyle>
          <a:p>
            <a:fld id="{91974DF9-AD47-4691-BA21-BBFCE3637A9A}" type="slidenum">
              <a:rPr kumimoji="0" lang="en-US" smtClean="0"/>
              <a:pPr eaLnBrk="1" latinLnBrk="0" hangingPunct="1"/>
              <a:t>‹#›</a:t>
            </a:fld>
            <a:endParaRPr kumimoji="0"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pPr eaLnBrk="1" latinLnBrk="0" hangingPunct="1"/>
            <a:fld id="{C699CB88-5E1A-4FAC-892A-60949ACB1F6F}" type="datetimeFigureOut">
              <a:rPr lang="en-US" smtClean="0"/>
              <a:pPr eaLnBrk="1" latinLnBrk="0" hangingPunct="1"/>
              <a:t>11/20/2018</a:t>
            </a:fld>
            <a:endParaRPr lang="en-US"/>
          </a:p>
        </p:txBody>
      </p:sp>
      <p:sp>
        <p:nvSpPr>
          <p:cNvPr id="5" name="Footer Placeholder 4"/>
          <p:cNvSpPr>
            <a:spLocks noGrp="1"/>
          </p:cNvSpPr>
          <p:nvPr>
            <p:ph type="ftr" sz="quarter" idx="11"/>
          </p:nvPr>
        </p:nvSpPr>
        <p:spPr/>
        <p:txBody>
          <a:bodyPr/>
          <a:lstStyle>
            <a:extLst/>
          </a:lstStyle>
          <a:p>
            <a:endParaRPr kumimoji="0" lang="en-US"/>
          </a:p>
        </p:txBody>
      </p:sp>
      <p:sp>
        <p:nvSpPr>
          <p:cNvPr id="6" name="Slide Number Placeholder 5"/>
          <p:cNvSpPr>
            <a:spLocks noGrp="1"/>
          </p:cNvSpPr>
          <p:nvPr>
            <p:ph type="sldNum" sz="quarter" idx="12"/>
          </p:nvPr>
        </p:nvSpPr>
        <p:spPr/>
        <p:txBody>
          <a:bodyPr/>
          <a:lstStyle>
            <a:extLst/>
          </a:lstStyle>
          <a:p>
            <a:fld id="{91974DF9-AD47-4691-BA21-BBFCE3637A9A}" type="slidenum">
              <a:rPr kumimoji="0" lang="en-US" smtClean="0"/>
              <a:pPr eaLnBrk="1" latinLnBrk="0" hangingPunct="1"/>
              <a:t>‹#›</a:t>
            </a:fld>
            <a:endParaRPr kumimoji="0" lang="en-US"/>
          </a:p>
        </p:txBody>
      </p:sp>
      <p:sp>
        <p:nvSpPr>
          <p:cNvPr id="7" name="Title 6"/>
          <p:cNvSpPr>
            <a:spLocks noGrp="1"/>
          </p:cNvSpPr>
          <p:nvPr>
            <p:ph type="title"/>
          </p:nvPr>
        </p:nvSpPr>
        <p:spPr/>
        <p:txBody>
          <a:bodyPr rtlCol="0"/>
          <a:lstStyle>
            <a:extLst/>
          </a:lstStyle>
          <a:p>
            <a:r>
              <a:rPr kumimoji="0" lang="en-US" smtClean="0"/>
              <a:t>Click to edit Master title style</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22376" y="1059712"/>
            <a:ext cx="7772400" cy="1828800"/>
          </a:xfrm>
        </p:spPr>
        <p:txBody>
          <a:bodyPr vert="horz" anchor="b">
            <a:normAutofit/>
            <a:scene3d>
              <a:camera prst="orthographicFront"/>
              <a:lightRig rig="soft" dir="t"/>
            </a:scene3d>
            <a:sp3d prstMaterial="softEdge">
              <a:bevelT w="25400" h="25400"/>
            </a:sp3d>
          </a:bodyPr>
          <a:lstStyle>
            <a:lvl1pPr algn="r">
              <a:buNone/>
              <a:defRPr sz="4800" b="1" cap="none" baseline="0">
                <a:effectLst>
                  <a:outerShdw blurRad="31750" dist="25400" dir="5400000" algn="tl" rotWithShape="0">
                    <a:srgbClr val="000000">
                      <a:alpha val="25000"/>
                    </a:srgbClr>
                  </a:outerShdw>
                </a:effectLst>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3922713" y="2931712"/>
            <a:ext cx="4572000" cy="1454888"/>
          </a:xfrm>
        </p:spPr>
        <p:txBody>
          <a:bodyPr lIns="91440" rIns="91440" anchor="t"/>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extLst/>
          </a:lstStyle>
          <a:p>
            <a:pPr eaLnBrk="1" latinLnBrk="0" hangingPunct="1"/>
            <a:fld id="{C699CB88-5E1A-4FAC-892A-60949ACB1F6F}" type="datetimeFigureOut">
              <a:rPr lang="en-US" smtClean="0"/>
              <a:pPr eaLnBrk="1" latinLnBrk="0" hangingPunct="1"/>
              <a:t>11/20/2018</a:t>
            </a:fld>
            <a:endParaRPr lang="en-US"/>
          </a:p>
        </p:txBody>
      </p:sp>
      <p:sp>
        <p:nvSpPr>
          <p:cNvPr id="5" name="Footer Placeholder 4"/>
          <p:cNvSpPr>
            <a:spLocks noGrp="1"/>
          </p:cNvSpPr>
          <p:nvPr>
            <p:ph type="ftr" sz="quarter" idx="11"/>
          </p:nvPr>
        </p:nvSpPr>
        <p:spPr/>
        <p:txBody>
          <a:bodyPr/>
          <a:lstStyle>
            <a:extLst/>
          </a:lstStyle>
          <a:p>
            <a:endParaRPr kumimoji="0" lang="en-US"/>
          </a:p>
        </p:txBody>
      </p:sp>
      <p:sp>
        <p:nvSpPr>
          <p:cNvPr id="6" name="Slide Number Placeholder 5"/>
          <p:cNvSpPr>
            <a:spLocks noGrp="1"/>
          </p:cNvSpPr>
          <p:nvPr>
            <p:ph type="sldNum" sz="quarter" idx="12"/>
          </p:nvPr>
        </p:nvSpPr>
        <p:spPr/>
        <p:txBody>
          <a:bodyPr/>
          <a:lstStyle>
            <a:extLst/>
          </a:lstStyle>
          <a:p>
            <a:fld id="{91974DF9-AD47-4691-BA21-BBFCE3637A9A}" type="slidenum">
              <a:rPr kumimoji="0" lang="en-US" smtClean="0"/>
              <a:pPr eaLnBrk="1" latinLnBrk="0" hangingPunct="1"/>
              <a:t>‹#›</a:t>
            </a:fld>
            <a:endParaRPr kumimoji="0" lang="en-US"/>
          </a:p>
        </p:txBody>
      </p:sp>
      <p:sp>
        <p:nvSpPr>
          <p:cNvPr id="7" name="Chevron 6"/>
          <p:cNvSpPr/>
          <p:nvPr/>
        </p:nvSpPr>
        <p:spPr>
          <a:xfrm>
            <a:off x="3636680"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
        <p:nvSpPr>
          <p:cNvPr id="8" name="Chevron 7"/>
          <p:cNvSpPr/>
          <p:nvPr/>
        </p:nvSpPr>
        <p:spPr>
          <a:xfrm>
            <a:off x="3450264"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bg>
      <p:bgRef idx="1002">
        <a:schemeClr val="bg1"/>
      </p:bgRef>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pPr eaLnBrk="1" latinLnBrk="0" hangingPunct="1"/>
            <a:fld id="{C699CB88-5E1A-4FAC-892A-60949ACB1F6F}" type="datetimeFigureOut">
              <a:rPr lang="en-US" smtClean="0"/>
              <a:pPr eaLnBrk="1" latinLnBrk="0" hangingPunct="1"/>
              <a:t>11/20/2018</a:t>
            </a:fld>
            <a:endParaRPr lang="en-US"/>
          </a:p>
        </p:txBody>
      </p:sp>
      <p:sp>
        <p:nvSpPr>
          <p:cNvPr id="6" name="Footer Placeholder 5"/>
          <p:cNvSpPr>
            <a:spLocks noGrp="1"/>
          </p:cNvSpPr>
          <p:nvPr>
            <p:ph type="ftr" sz="quarter" idx="11"/>
          </p:nvPr>
        </p:nvSpPr>
        <p:spPr/>
        <p:txBody>
          <a:bodyPr/>
          <a:lstStyle>
            <a:extLst/>
          </a:lstStyle>
          <a:p>
            <a:endParaRPr kumimoji="0" lang="en-US"/>
          </a:p>
        </p:txBody>
      </p:sp>
      <p:sp>
        <p:nvSpPr>
          <p:cNvPr id="7" name="Slide Number Placeholder 6"/>
          <p:cNvSpPr>
            <a:spLocks noGrp="1"/>
          </p:cNvSpPr>
          <p:nvPr>
            <p:ph type="sldNum" sz="quarter" idx="12"/>
          </p:nvPr>
        </p:nvSpPr>
        <p:spPr/>
        <p:txBody>
          <a:bodyPr/>
          <a:lstStyle>
            <a:extLst/>
          </a:lstStyle>
          <a:p>
            <a:fld id="{91974DF9-AD47-4691-BA21-BBFCE3637A9A}" type="slidenum">
              <a:rPr kumimoji="0" lang="en-US" smtClean="0"/>
              <a:pPr eaLnBrk="1" latinLnBrk="0" hangingPunct="1"/>
              <a:t>‹#›</a:t>
            </a:fld>
            <a:endParaRPr kumimoji="0" lang="en-US"/>
          </a:p>
        </p:txBody>
      </p:sp>
      <p:sp>
        <p:nvSpPr>
          <p:cNvPr id="8" name="Title 7"/>
          <p:cNvSpPr>
            <a:spLocks noGrp="1"/>
          </p:cNvSpPr>
          <p:nvPr>
            <p:ph type="title"/>
          </p:nvPr>
        </p:nvSpPr>
        <p:spPr/>
        <p:txBody>
          <a:bodyPr rtlCol="0"/>
          <a:lstStyle>
            <a:extLst/>
          </a:lstStyle>
          <a:p>
            <a:r>
              <a:rPr kumimoji="0" lang="en-US" smtClean="0"/>
              <a:t>Click to edit Master title style</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5410200"/>
            <a:ext cx="4040188"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6" y="5410200"/>
            <a:ext cx="4041775"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1444294"/>
            <a:ext cx="4040188" cy="3941763"/>
          </a:xfrm>
          <a:ln>
            <a:noFill/>
            <a:prstDash val="sysDash"/>
            <a:miter lim="800000"/>
          </a:ln>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1444294"/>
            <a:ext cx="4041775" cy="3941763"/>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extLst/>
          </a:lstStyle>
          <a:p>
            <a:pPr eaLnBrk="1" latinLnBrk="0" hangingPunct="1"/>
            <a:fld id="{C699CB88-5E1A-4FAC-892A-60949ACB1F6F}" type="datetimeFigureOut">
              <a:rPr lang="en-US" smtClean="0"/>
              <a:pPr eaLnBrk="1" latinLnBrk="0" hangingPunct="1"/>
              <a:t>11/20/2018</a:t>
            </a:fld>
            <a:endParaRPr lang="en-US"/>
          </a:p>
        </p:txBody>
      </p:sp>
      <p:sp>
        <p:nvSpPr>
          <p:cNvPr id="8" name="Footer Placeholder 7"/>
          <p:cNvSpPr>
            <a:spLocks noGrp="1"/>
          </p:cNvSpPr>
          <p:nvPr>
            <p:ph type="ftr" sz="quarter" idx="11"/>
          </p:nvPr>
        </p:nvSpPr>
        <p:spPr/>
        <p:txBody>
          <a:bodyPr/>
          <a:lstStyle>
            <a:extLst/>
          </a:lstStyle>
          <a:p>
            <a:endParaRPr kumimoji="0" lang="en-US"/>
          </a:p>
        </p:txBody>
      </p:sp>
      <p:sp>
        <p:nvSpPr>
          <p:cNvPr id="9" name="Slide Number Placeholder 8"/>
          <p:cNvSpPr>
            <a:spLocks noGrp="1"/>
          </p:cNvSpPr>
          <p:nvPr>
            <p:ph type="sldNum" sz="quarter" idx="12"/>
          </p:nvPr>
        </p:nvSpPr>
        <p:spPr/>
        <p:txBody>
          <a:bodyPr/>
          <a:lstStyle>
            <a:extLst/>
          </a:lstStyle>
          <a:p>
            <a:fld id="{91974DF9-AD47-4691-BA21-BBFCE3637A9A}" type="slidenum">
              <a:rPr kumimoji="0" lang="en-US" smtClean="0"/>
              <a:pPr eaLnBrk="1" latinLnBrk="0" hangingPunct="1"/>
              <a:t>‹#›</a:t>
            </a:fld>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bg>
      <p:bgRef idx="1002">
        <a:schemeClr val="bg1"/>
      </p:bgRef>
    </p:bg>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extLst/>
          </a:lstStyle>
          <a:p>
            <a:pPr eaLnBrk="1" latinLnBrk="0" hangingPunct="1"/>
            <a:fld id="{C699CB88-5E1A-4FAC-892A-60949ACB1F6F}" type="datetimeFigureOut">
              <a:rPr lang="en-US" smtClean="0"/>
              <a:pPr eaLnBrk="1" latinLnBrk="0" hangingPunct="1"/>
              <a:t>11/20/2018</a:t>
            </a:fld>
            <a:endParaRPr lang="en-US"/>
          </a:p>
        </p:txBody>
      </p:sp>
      <p:sp>
        <p:nvSpPr>
          <p:cNvPr id="4" name="Footer Placeholder 3"/>
          <p:cNvSpPr>
            <a:spLocks noGrp="1"/>
          </p:cNvSpPr>
          <p:nvPr>
            <p:ph type="ftr" sz="quarter" idx="11"/>
          </p:nvPr>
        </p:nvSpPr>
        <p:spPr/>
        <p:txBody>
          <a:bodyPr/>
          <a:lstStyle>
            <a:extLst/>
          </a:lstStyle>
          <a:p>
            <a:endParaRPr kumimoji="0" lang="en-US"/>
          </a:p>
        </p:txBody>
      </p:sp>
      <p:sp>
        <p:nvSpPr>
          <p:cNvPr id="5" name="Slide Number Placeholder 4"/>
          <p:cNvSpPr>
            <a:spLocks noGrp="1"/>
          </p:cNvSpPr>
          <p:nvPr>
            <p:ph type="sldNum" sz="quarter" idx="12"/>
          </p:nvPr>
        </p:nvSpPr>
        <p:spPr/>
        <p:txBody>
          <a:bodyPr/>
          <a:lstStyle>
            <a:extLst/>
          </a:lstStyle>
          <a:p>
            <a:fld id="{91974DF9-AD47-4691-BA21-BBFCE3637A9A}" type="slidenum">
              <a:rPr kumimoji="0" lang="en-US" smtClean="0"/>
              <a:pPr eaLnBrk="1" latinLnBrk="0" hangingPunct="1"/>
              <a:t>‹#›</a:t>
            </a:fld>
            <a:endParaRPr kumimoji="0" lang="en-US"/>
          </a:p>
        </p:txBody>
      </p:sp>
      <p:sp>
        <p:nvSpPr>
          <p:cNvPr id="6" name="Title 5"/>
          <p:cNvSpPr>
            <a:spLocks noGrp="1"/>
          </p:cNvSpPr>
          <p:nvPr>
            <p:ph type="title"/>
          </p:nvPr>
        </p:nvSpPr>
        <p:spPr/>
        <p:txBody>
          <a:bodyPr rtlCol="0"/>
          <a:lstStyle>
            <a:extLst/>
          </a:lstStyle>
          <a:p>
            <a:r>
              <a:rPr kumimoji="0" lang="en-US" smtClean="0"/>
              <a:t>Click to edit Master title style</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extLst/>
          </a:lstStyle>
          <a:p>
            <a:pPr eaLnBrk="1" latinLnBrk="0" hangingPunct="1"/>
            <a:fld id="{C699CB88-5E1A-4FAC-892A-60949ACB1F6F}" type="datetimeFigureOut">
              <a:rPr lang="en-US" smtClean="0"/>
              <a:pPr eaLnBrk="1" latinLnBrk="0" hangingPunct="1"/>
              <a:t>11/20/2018</a:t>
            </a:fld>
            <a:endParaRPr lang="en-US"/>
          </a:p>
        </p:txBody>
      </p:sp>
      <p:sp>
        <p:nvSpPr>
          <p:cNvPr id="3" name="Footer Placeholder 2"/>
          <p:cNvSpPr>
            <a:spLocks noGrp="1"/>
          </p:cNvSpPr>
          <p:nvPr>
            <p:ph type="ftr" sz="quarter" idx="11"/>
          </p:nvPr>
        </p:nvSpPr>
        <p:spPr/>
        <p:txBody>
          <a:bodyPr/>
          <a:lstStyle>
            <a:extLst/>
          </a:lstStyle>
          <a:p>
            <a:endParaRPr kumimoji="0" lang="en-US"/>
          </a:p>
        </p:txBody>
      </p:sp>
      <p:sp>
        <p:nvSpPr>
          <p:cNvPr id="4" name="Slide Number Placeholder 3"/>
          <p:cNvSpPr>
            <a:spLocks noGrp="1"/>
          </p:cNvSpPr>
          <p:nvPr>
            <p:ph type="sldNum" sz="quarter" idx="12"/>
          </p:nvPr>
        </p:nvSpPr>
        <p:spPr/>
        <p:txBody>
          <a:bodyPr/>
          <a:lstStyle>
            <a:extLst/>
          </a:lstStyle>
          <a:p>
            <a:fld id="{91974DF9-AD47-4691-BA21-BBFCE3637A9A}" type="slidenum">
              <a:rPr kumimoji="0" lang="en-US" smtClean="0"/>
              <a:pPr eaLnBrk="1" latinLnBrk="0" hangingPunct="1"/>
              <a:t>‹#›</a:t>
            </a:fld>
            <a:endParaRPr kumimoji="0"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914400" y="4876800"/>
            <a:ext cx="7481776" cy="457200"/>
          </a:xfrm>
        </p:spPr>
        <p:txBody>
          <a:bodyPr vert="horz" anchor="t">
            <a:noAutofit/>
            <a:sp3d prstMaterial="softEdge">
              <a:bevelT w="0" h="0"/>
            </a:sp3d>
          </a:bodyPr>
          <a:lstStyle>
            <a:lvl1pPr algn="r">
              <a:buNone/>
              <a:defRPr sz="2500" b="0">
                <a:solidFill>
                  <a:schemeClr val="accent1"/>
                </a:solidFill>
                <a:effectLst/>
              </a:defRPr>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4419600" y="5355102"/>
            <a:ext cx="3974592" cy="914400"/>
          </a:xfrm>
        </p:spPr>
        <p:txBody>
          <a:bodyPr/>
          <a:lstStyle>
            <a:lvl1pPr marL="0" indent="0" algn="r">
              <a:buNone/>
              <a:defRPr sz="1600"/>
            </a:lvl1pPr>
            <a:lvl2pPr>
              <a:buNone/>
              <a:defRPr sz="1200"/>
            </a:lvl2pPr>
            <a:lvl3pPr>
              <a:buNone/>
              <a:defRPr sz="1000"/>
            </a:lvl3pPr>
            <a:lvl4pPr>
              <a:buNone/>
              <a:defRPr sz="900"/>
            </a:lvl4pPr>
            <a:lvl5pPr>
              <a:buNone/>
              <a:defRPr sz="900"/>
            </a:lvl5pPr>
            <a:extLst/>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914400" y="274320"/>
            <a:ext cx="7479792" cy="4572000"/>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a:xfrm>
            <a:off x="6727032" y="6407944"/>
            <a:ext cx="1920240" cy="365760"/>
          </a:xfrm>
        </p:spPr>
        <p:txBody>
          <a:bodyPr/>
          <a:lstStyle>
            <a:extLst/>
          </a:lstStyle>
          <a:p>
            <a:pPr eaLnBrk="1" latinLnBrk="0" hangingPunct="1"/>
            <a:fld id="{C699CB88-5E1A-4FAC-892A-60949ACB1F6F}" type="datetimeFigureOut">
              <a:rPr lang="en-US" smtClean="0"/>
              <a:pPr eaLnBrk="1" latinLnBrk="0" hangingPunct="1"/>
              <a:t>11/20/2018</a:t>
            </a:fld>
            <a:endParaRPr lang="en-US"/>
          </a:p>
        </p:txBody>
      </p:sp>
      <p:sp>
        <p:nvSpPr>
          <p:cNvPr id="6" name="Footer Placeholder 5"/>
          <p:cNvSpPr>
            <a:spLocks noGrp="1"/>
          </p:cNvSpPr>
          <p:nvPr>
            <p:ph type="ftr" sz="quarter" idx="11"/>
          </p:nvPr>
        </p:nvSpPr>
        <p:spPr/>
        <p:txBody>
          <a:bodyPr/>
          <a:lstStyle>
            <a:extLst/>
          </a:lstStyle>
          <a:p>
            <a:endParaRPr kumimoji="0" lang="en-US"/>
          </a:p>
        </p:txBody>
      </p:sp>
      <p:sp>
        <p:nvSpPr>
          <p:cNvPr id="7" name="Slide Number Placeholder 6"/>
          <p:cNvSpPr>
            <a:spLocks noGrp="1"/>
          </p:cNvSpPr>
          <p:nvPr>
            <p:ph type="sldNum" sz="quarter" idx="12"/>
          </p:nvPr>
        </p:nvSpPr>
        <p:spPr/>
        <p:txBody>
          <a:bodyPr/>
          <a:lstStyle>
            <a:extLst/>
          </a:lstStyle>
          <a:p>
            <a:fld id="{91974DF9-AD47-4691-BA21-BBFCE3637A9A}" type="slidenum">
              <a:rPr kumimoji="0" lang="en-US" smtClean="0"/>
              <a:pPr eaLnBrk="1" latinLnBrk="0" hangingPunct="1"/>
              <a:t>‹#›</a:t>
            </a:fld>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2">
        <a:schemeClr val="bg1"/>
      </p:bgRef>
    </p:bg>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141232" y="5443402"/>
            <a:ext cx="7162800" cy="648232"/>
          </a:xfrm>
          <a:noFill/>
        </p:spPr>
        <p:txBody>
          <a:bodyPr lIns="91440" tIns="0" rIns="91440" anchor="t"/>
          <a:lstStyle>
            <a:lvl1pPr marL="0" marR="18288" indent="0" algn="r">
              <a:buNone/>
              <a:defRPr sz="1400"/>
            </a:lvl1pPr>
            <a:lvl2pPr>
              <a:defRPr sz="1200"/>
            </a:lvl2pPr>
            <a:lvl3pPr>
              <a:defRPr sz="1000"/>
            </a:lvl3pPr>
            <a:lvl4pPr>
              <a:defRPr sz="900"/>
            </a:lvl4pPr>
            <a:lvl5pPr>
              <a:defRPr sz="900"/>
            </a:lvl5pPr>
            <a:extLst/>
          </a:lstStyle>
          <a:p>
            <a:pPr lvl="0" eaLnBrk="1" latinLnBrk="0" hangingPunct="1"/>
            <a:r>
              <a:rPr kumimoji="0" lang="en-US" smtClean="0"/>
              <a:t>Click to edit Master text styles</a:t>
            </a:r>
          </a:p>
        </p:txBody>
      </p:sp>
      <p:sp>
        <p:nvSpPr>
          <p:cNvPr id="3" name="Picture Placeholder 2"/>
          <p:cNvSpPr>
            <a:spLocks noGrp="1"/>
          </p:cNvSpPr>
          <p:nvPr>
            <p:ph type="pic" idx="1"/>
          </p:nvPr>
        </p:nvSpPr>
        <p:spPr>
          <a:xfrm>
            <a:off x="228600" y="189968"/>
            <a:ext cx="8686800" cy="4389120"/>
          </a:xfrm>
          <a:prstGeom prst="rect">
            <a:avLst/>
          </a:prstGeom>
          <a:solidFill>
            <a:schemeClr val="bg2"/>
          </a:solidFill>
          <a:ln>
            <a:solidFill>
              <a:schemeClr val="bg1"/>
            </a:solidFill>
          </a:ln>
          <a:effectLst>
            <a:innerShdw blurRad="95250">
              <a:srgbClr val="000000"/>
            </a:innerShdw>
          </a:effectLst>
        </p:spPr>
        <p:txBody>
          <a:bodyPr/>
          <a:lstStyle>
            <a:lvl1pPr marL="0" indent="0">
              <a:buNone/>
              <a:defRPr sz="3200"/>
            </a:lvl1pPr>
            <a:extLst/>
          </a:lstStyle>
          <a:p>
            <a:r>
              <a:rPr kumimoji="0" lang="en-US" smtClean="0"/>
              <a:t>Click icon to add picture</a:t>
            </a:r>
            <a:endParaRPr kumimoji="0" lang="en-US" dirty="0"/>
          </a:p>
        </p:txBody>
      </p:sp>
      <p:sp>
        <p:nvSpPr>
          <p:cNvPr id="5" name="Date Placeholder 4"/>
          <p:cNvSpPr>
            <a:spLocks noGrp="1"/>
          </p:cNvSpPr>
          <p:nvPr>
            <p:ph type="dt" sz="half" idx="10"/>
          </p:nvPr>
        </p:nvSpPr>
        <p:spPr/>
        <p:txBody>
          <a:bodyPr/>
          <a:lstStyle>
            <a:lvl1pPr>
              <a:defRPr>
                <a:solidFill>
                  <a:schemeClr val="tx1"/>
                </a:solidFill>
              </a:defRPr>
            </a:lvl1pPr>
            <a:extLst/>
          </a:lstStyle>
          <a:p>
            <a:pPr eaLnBrk="1" latinLnBrk="0" hangingPunct="1"/>
            <a:fld id="{C699CB88-5E1A-4FAC-892A-60949ACB1F6F}" type="datetimeFigureOut">
              <a:rPr lang="en-US" smtClean="0"/>
              <a:pPr eaLnBrk="1" latinLnBrk="0" hangingPunct="1"/>
              <a:t>11/20/2018</a:t>
            </a:fld>
            <a:endParaRPr lang="en-US"/>
          </a:p>
        </p:txBody>
      </p:sp>
      <p:sp>
        <p:nvSpPr>
          <p:cNvPr id="6" name="Footer Placeholder 5"/>
          <p:cNvSpPr>
            <a:spLocks noGrp="1"/>
          </p:cNvSpPr>
          <p:nvPr>
            <p:ph type="ftr" sz="quarter" idx="11"/>
          </p:nvPr>
        </p:nvSpPr>
        <p:spPr>
          <a:xfrm>
            <a:off x="4380072" y="6407944"/>
            <a:ext cx="2350681" cy="365125"/>
          </a:xfrm>
        </p:spPr>
        <p:txBody>
          <a:bodyPr/>
          <a:lstStyle>
            <a:lvl1pPr>
              <a:defRPr>
                <a:solidFill>
                  <a:schemeClr val="tx1"/>
                </a:solidFill>
              </a:defRPr>
            </a:lvl1pPr>
            <a:extLst/>
          </a:lstStyle>
          <a:p>
            <a:endParaRPr kumimoji="0" lang="en-US"/>
          </a:p>
        </p:txBody>
      </p:sp>
      <p:sp>
        <p:nvSpPr>
          <p:cNvPr id="7" name="Slide Number Placeholder 6"/>
          <p:cNvSpPr>
            <a:spLocks noGrp="1"/>
          </p:cNvSpPr>
          <p:nvPr>
            <p:ph type="sldNum" sz="quarter" idx="12"/>
          </p:nvPr>
        </p:nvSpPr>
        <p:spPr/>
        <p:txBody>
          <a:bodyPr/>
          <a:lstStyle>
            <a:lvl1pPr>
              <a:defRPr>
                <a:solidFill>
                  <a:schemeClr val="tx1"/>
                </a:solidFill>
              </a:defRPr>
            </a:lvl1pPr>
            <a:extLst/>
          </a:lstStyle>
          <a:p>
            <a:fld id="{91974DF9-AD47-4691-BA21-BBFCE3637A9A}" type="slidenum">
              <a:rPr kumimoji="0" lang="en-US" smtClean="0"/>
              <a:pPr eaLnBrk="1" latinLnBrk="0" hangingPunct="1"/>
              <a:t>‹#›</a:t>
            </a:fld>
            <a:endParaRPr kumimoji="0" lang="en-US"/>
          </a:p>
        </p:txBody>
      </p:sp>
      <p:sp>
        <p:nvSpPr>
          <p:cNvPr id="2" name="Title 1"/>
          <p:cNvSpPr>
            <a:spLocks noGrp="1"/>
          </p:cNvSpPr>
          <p:nvPr>
            <p:ph type="title"/>
          </p:nvPr>
        </p:nvSpPr>
        <p:spPr>
          <a:xfrm>
            <a:off x="228600" y="4865122"/>
            <a:ext cx="8075432" cy="562672"/>
          </a:xfrm>
          <a:noFill/>
        </p:spPr>
        <p:txBody>
          <a:bodyPr anchor="t">
            <a:sp3d prstMaterial="softEdge"/>
          </a:bodyPr>
          <a:lstStyle>
            <a:lvl1pPr marR="0" algn="r">
              <a:buNone/>
              <a:defRPr sz="3000" b="0">
                <a:solidFill>
                  <a:schemeClr val="accent1"/>
                </a:solidFill>
                <a:effectLst>
                  <a:outerShdw blurRad="50800" dist="25000" dir="5400000" algn="t" rotWithShape="0">
                    <a:prstClr val="black">
                      <a:alpha val="45000"/>
                    </a:prstClr>
                  </a:outerShdw>
                </a:effectLst>
              </a:defRPr>
            </a:lvl1pPr>
            <a:extLst/>
          </a:lstStyle>
          <a:p>
            <a:r>
              <a:rPr kumimoji="0" lang="en-US" smtClean="0"/>
              <a:t>Click to edit Master title style</a:t>
            </a:r>
            <a:endParaRPr kumimoji="0" lang="en-US"/>
          </a:p>
        </p:txBody>
      </p:sp>
      <p:sp>
        <p:nvSpPr>
          <p:cNvPr id="8" name="Freeform 7"/>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9" name="Freeform 8"/>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0" name="Right Triangle 9"/>
          <p:cNvSpPr>
            <a:spLocks/>
          </p:cNvSpPr>
          <p:nvPr/>
        </p:nvSpPr>
        <p:spPr bwMode="auto">
          <a:xfrm>
            <a:off x="-6042" y="5791253"/>
            <a:ext cx="3402314" cy="1080868"/>
          </a:xfrm>
          <a:prstGeom prst="rtTriangle">
            <a:avLst/>
          </a:pr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1" name="Straight Connector 10"/>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12" name="Chevron 11"/>
          <p:cNvSpPr/>
          <p:nvPr/>
        </p:nvSpPr>
        <p:spPr>
          <a:xfrm>
            <a:off x="8664112"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
        <p:nvSpPr>
          <p:cNvPr id="13" name="Chevron 12"/>
          <p:cNvSpPr/>
          <p:nvPr/>
        </p:nvSpPr>
        <p:spPr>
          <a:xfrm>
            <a:off x="8477696"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 name="Freeform 12"/>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2" name="Freeform 11"/>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4" name="Right Triangle 13"/>
          <p:cNvSpPr>
            <a:spLocks/>
          </p:cNvSpPr>
          <p:nvPr/>
        </p:nvSpPr>
        <p:spPr bwMode="auto">
          <a:xfrm>
            <a:off x="-6042" y="5791253"/>
            <a:ext cx="3402314" cy="1080868"/>
          </a:xfrm>
          <a:prstGeom prst="rtTriangle">
            <a:avLst/>
          </a:prstGeom>
          <a:blipFill>
            <a:blip r:embed="rId13">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5" name="Straight Connector 14"/>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Title Placeholder 8"/>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scene3d>
            <a:sp3d prstMaterial="softEdge">
              <a:bevelT w="25400" h="25400"/>
            </a:sp3d>
          </a:bodyPr>
          <a:lstStyle>
            <a:extLst/>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481328"/>
            <a:ext cx="8229600" cy="4525963"/>
          </a:xfrm>
          <a:prstGeom prst="rect">
            <a:avLst/>
          </a:prstGeom>
        </p:spPr>
        <p:txBody>
          <a:bodyPr vert="horz">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6727032" y="6407944"/>
            <a:ext cx="1920240" cy="365760"/>
          </a:xfrm>
          <a:prstGeom prst="rect">
            <a:avLst/>
          </a:prstGeom>
        </p:spPr>
        <p:txBody>
          <a:bodyPr vert="horz" anchor="b"/>
          <a:lstStyle>
            <a:lvl1pPr algn="l" eaLnBrk="1" latinLnBrk="0" hangingPunct="1">
              <a:defRPr kumimoji="0" sz="1000">
                <a:solidFill>
                  <a:schemeClr val="tx1"/>
                </a:solidFill>
              </a:defRPr>
            </a:lvl1pPr>
            <a:extLst/>
          </a:lstStyle>
          <a:p>
            <a:pPr eaLnBrk="1" latinLnBrk="0" hangingPunct="1"/>
            <a:fld id="{C699CB88-5E1A-4FAC-892A-60949ACB1F6F}" type="datetimeFigureOut">
              <a:rPr lang="en-US" smtClean="0"/>
              <a:pPr eaLnBrk="1" latinLnBrk="0" hangingPunct="1"/>
              <a:t>11/20/2018</a:t>
            </a:fld>
            <a:endParaRPr lang="en-US"/>
          </a:p>
        </p:txBody>
      </p:sp>
      <p:sp>
        <p:nvSpPr>
          <p:cNvPr id="22" name="Footer Placeholder 21"/>
          <p:cNvSpPr>
            <a:spLocks noGrp="1"/>
          </p:cNvSpPr>
          <p:nvPr>
            <p:ph type="ftr" sz="quarter" idx="3"/>
          </p:nvPr>
        </p:nvSpPr>
        <p:spPr>
          <a:xfrm>
            <a:off x="4380072" y="6407944"/>
            <a:ext cx="2350681" cy="365125"/>
          </a:xfrm>
          <a:prstGeom prst="rect">
            <a:avLst/>
          </a:prstGeom>
        </p:spPr>
        <p:txBody>
          <a:bodyPr vert="horz" anchor="b"/>
          <a:lstStyle>
            <a:lvl1pPr algn="r" eaLnBrk="1" latinLnBrk="0" hangingPunct="1">
              <a:defRPr kumimoji="0" sz="1000">
                <a:solidFill>
                  <a:schemeClr val="tx1"/>
                </a:solidFill>
              </a:defRPr>
            </a:lvl1pPr>
            <a:extLst/>
          </a:lstStyle>
          <a:p>
            <a:endParaRPr kumimoji="0" lang="en-US"/>
          </a:p>
        </p:txBody>
      </p:sp>
      <p:sp>
        <p:nvSpPr>
          <p:cNvPr id="18" name="Slide Number Placeholder 17"/>
          <p:cNvSpPr>
            <a:spLocks noGrp="1"/>
          </p:cNvSpPr>
          <p:nvPr>
            <p:ph type="sldNum" sz="quarter" idx="4"/>
          </p:nvPr>
        </p:nvSpPr>
        <p:spPr>
          <a:xfrm>
            <a:off x="8647272" y="6407944"/>
            <a:ext cx="365760" cy="365125"/>
          </a:xfrm>
          <a:prstGeom prst="rect">
            <a:avLst/>
          </a:prstGeom>
        </p:spPr>
        <p:txBody>
          <a:bodyPr vert="horz" anchor="b"/>
          <a:lstStyle>
            <a:lvl1pPr algn="r" eaLnBrk="1" latinLnBrk="0" hangingPunct="1">
              <a:defRPr kumimoji="0" sz="1000" b="0">
                <a:solidFill>
                  <a:schemeClr val="tx1"/>
                </a:solidFill>
              </a:defRPr>
            </a:lvl1pPr>
            <a:extLst/>
          </a:lstStyle>
          <a:p>
            <a:fld id="{91974DF9-AD47-4691-BA21-BBFCE3637A9A}" type="slidenum">
              <a:rPr kumimoji="0" lang="en-US" smtClean="0"/>
              <a:pPr eaLnBrk="1" latinLnBrk="0" hangingPunct="1"/>
              <a:t>‹#›</a:t>
            </a:fld>
            <a:endParaRPr kumimoji="0" lang="en-US"/>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p:titleStyle>
    <p:body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p:cNvSpPr txBox="1">
            <a:spLocks/>
          </p:cNvSpPr>
          <p:nvPr/>
        </p:nvSpPr>
        <p:spPr>
          <a:xfrm>
            <a:off x="2057400" y="2286000"/>
            <a:ext cx="4648200" cy="1524000"/>
          </a:xfrm>
          <a:prstGeom prst="rect">
            <a:avLst/>
          </a:prstGeom>
        </p:spPr>
        <p:txBody>
          <a:bodyPr>
            <a:normAutofit fontScale="82500" lnSpcReduction="20000"/>
          </a:bodyPr>
          <a:lstStyle>
            <a:lvl1pPr algn="l" defTabSz="914400" rtl="0" eaLnBrk="1" latinLnBrk="0" hangingPunct="1">
              <a:spcBef>
                <a:spcPct val="0"/>
              </a:spcBef>
              <a:buNone/>
              <a:defRPr sz="4600" kern="1200" cap="none" spc="-100" baseline="0">
                <a:ln>
                  <a:noFill/>
                </a:ln>
                <a:solidFill>
                  <a:schemeClr val="tx2"/>
                </a:solidFill>
                <a:effectLst/>
                <a:latin typeface="+mj-lt"/>
                <a:ea typeface="+mj-ea"/>
                <a:cs typeface="+mj-cs"/>
              </a:defRPr>
            </a:lvl1pPr>
          </a:lstStyle>
          <a:p>
            <a:pPr algn="ctr"/>
            <a:r>
              <a:rPr lang="en-US" sz="4800" b="1" dirty="0" smtClean="0">
                <a:solidFill>
                  <a:schemeClr val="tx1"/>
                </a:solidFill>
                <a:latin typeface="Times New Roman" pitchFamily="18" charset="0"/>
                <a:cs typeface="Times New Roman" pitchFamily="18" charset="0"/>
              </a:rPr>
              <a:t>Computer</a:t>
            </a:r>
            <a:endParaRPr lang="en-US" sz="4800" b="1" dirty="0">
              <a:solidFill>
                <a:schemeClr val="tx1"/>
              </a:solidFill>
              <a:latin typeface="Times New Roman" pitchFamily="18" charset="0"/>
              <a:cs typeface="Times New Roman" pitchFamily="18" charset="0"/>
            </a:endParaRPr>
          </a:p>
          <a:p>
            <a:pPr algn="ctr"/>
            <a:r>
              <a:rPr lang="en-US" b="1" dirty="0" smtClean="0">
                <a:solidFill>
                  <a:schemeClr val="tx1"/>
                </a:solidFill>
                <a:latin typeface="Times New Roman" pitchFamily="18" charset="0"/>
                <a:cs typeface="Times New Roman" pitchFamily="18" charset="0"/>
              </a:rPr>
              <a:t/>
            </a:r>
            <a:br>
              <a:rPr lang="en-US" b="1" dirty="0" smtClean="0">
                <a:solidFill>
                  <a:schemeClr val="tx1"/>
                </a:solidFill>
                <a:latin typeface="Times New Roman" pitchFamily="18" charset="0"/>
                <a:cs typeface="Times New Roman" pitchFamily="18" charset="0"/>
              </a:rPr>
            </a:br>
            <a:r>
              <a:rPr lang="en-US" b="1" smtClean="0">
                <a:solidFill>
                  <a:schemeClr val="tx1"/>
                </a:solidFill>
                <a:latin typeface="Times New Roman" pitchFamily="18" charset="0"/>
                <a:cs typeface="Times New Roman" pitchFamily="18" charset="0"/>
              </a:rPr>
              <a:t>Lecture </a:t>
            </a:r>
            <a:r>
              <a:rPr lang="en-US" b="1" smtClean="0">
                <a:solidFill>
                  <a:schemeClr val="tx1"/>
                </a:solidFill>
                <a:latin typeface="Times New Roman" pitchFamily="18" charset="0"/>
                <a:cs typeface="Times New Roman" pitchFamily="18" charset="0"/>
              </a:rPr>
              <a:t>4</a:t>
            </a:r>
            <a:endParaRPr lang="ar-IQ" b="1" dirty="0">
              <a:solidFill>
                <a:schemeClr val="tx1"/>
              </a:solidFill>
              <a:latin typeface="Times New Roman" pitchFamily="18" charset="0"/>
              <a:cs typeface="Times New Roman" pitchFamily="18" charset="0"/>
            </a:endParaRPr>
          </a:p>
        </p:txBody>
      </p:sp>
      <p:sp>
        <p:nvSpPr>
          <p:cNvPr id="9" name="Subtitle 2"/>
          <p:cNvSpPr txBox="1">
            <a:spLocks/>
          </p:cNvSpPr>
          <p:nvPr/>
        </p:nvSpPr>
        <p:spPr>
          <a:xfrm>
            <a:off x="1905000" y="4114800"/>
            <a:ext cx="4953000" cy="914400"/>
          </a:xfrm>
          <a:prstGeom prst="rect">
            <a:avLst/>
          </a:prstGeom>
        </p:spPr>
        <p:txBody>
          <a:bodyPr>
            <a:normAutofit/>
          </a:bodyPr>
          <a:lstStyle>
            <a:lvl1pPr marL="342900" indent="-228600" algn="l" defTabSz="914400" rtl="0" eaLnBrk="1" latinLnBrk="0" hangingPunct="1">
              <a:spcBef>
                <a:spcPct val="20000"/>
              </a:spcBef>
              <a:buClr>
                <a:schemeClr val="accent1"/>
              </a:buClr>
              <a:buFont typeface="Arial" pitchFamily="34" charset="0"/>
              <a:buChar char="•"/>
              <a:defRPr sz="2200" kern="1200">
                <a:solidFill>
                  <a:schemeClr val="tx1"/>
                </a:solidFill>
                <a:latin typeface="+mn-lt"/>
                <a:ea typeface="+mn-ea"/>
                <a:cs typeface="+mn-cs"/>
              </a:defRPr>
            </a:lvl1pPr>
            <a:lvl2pPr marL="640080" indent="-228600" algn="l" defTabSz="914400" rtl="0" eaLnBrk="1" latinLnBrk="0" hangingPunct="1">
              <a:spcBef>
                <a:spcPct val="20000"/>
              </a:spcBef>
              <a:buClr>
                <a:schemeClr val="accent2"/>
              </a:buClr>
              <a:buFont typeface="Arial" pitchFamily="34" charset="0"/>
              <a:buChar char="•"/>
              <a:defRPr sz="2000" kern="1200">
                <a:solidFill>
                  <a:schemeClr val="tx1"/>
                </a:solidFill>
                <a:latin typeface="+mn-lt"/>
                <a:ea typeface="+mn-ea"/>
                <a:cs typeface="+mn-cs"/>
              </a:defRPr>
            </a:lvl2pPr>
            <a:lvl3pPr marL="1005840" indent="-228600" algn="l" defTabSz="914400" rtl="0" eaLnBrk="1" latinLnBrk="0" hangingPunct="1">
              <a:spcBef>
                <a:spcPct val="20000"/>
              </a:spcBef>
              <a:buClr>
                <a:schemeClr val="accent3"/>
              </a:buClr>
              <a:buFont typeface="Arial" pitchFamily="34" charset="0"/>
              <a:buChar char="•"/>
              <a:defRPr sz="1800" kern="1200">
                <a:solidFill>
                  <a:schemeClr val="tx1"/>
                </a:solidFill>
                <a:latin typeface="+mn-lt"/>
                <a:ea typeface="+mn-ea"/>
                <a:cs typeface="+mn-cs"/>
              </a:defRPr>
            </a:lvl3pPr>
            <a:lvl4pPr marL="1280160" indent="-228600" algn="l" defTabSz="914400" rtl="0" eaLnBrk="1" latinLnBrk="0" hangingPunct="1">
              <a:spcBef>
                <a:spcPct val="20000"/>
              </a:spcBef>
              <a:buClr>
                <a:schemeClr val="accent4"/>
              </a:buClr>
              <a:buFont typeface="Arial" pitchFamily="34" charset="0"/>
              <a:buChar char="•"/>
              <a:defRPr sz="1600" kern="1200">
                <a:solidFill>
                  <a:schemeClr val="tx1"/>
                </a:solidFill>
                <a:latin typeface="+mn-lt"/>
                <a:ea typeface="+mn-ea"/>
                <a:cs typeface="+mn-cs"/>
              </a:defRPr>
            </a:lvl4pPr>
            <a:lvl5pPr marL="1554480" indent="-228600" algn="l" defTabSz="914400" rtl="0" eaLnBrk="1" latinLnBrk="0" hangingPunct="1">
              <a:spcBef>
                <a:spcPct val="20000"/>
              </a:spcBef>
              <a:buClr>
                <a:schemeClr val="accent5"/>
              </a:buClr>
              <a:buFont typeface="Arial" pitchFamily="34" charset="0"/>
              <a:buChar char="•"/>
              <a:defRPr sz="1400" kern="1200" baseline="0">
                <a:solidFill>
                  <a:schemeClr val="tx1"/>
                </a:solidFill>
                <a:latin typeface="+mn-lt"/>
                <a:ea typeface="+mn-ea"/>
                <a:cs typeface="+mn-cs"/>
              </a:defRPr>
            </a:lvl5pPr>
            <a:lvl6pPr marL="1737360" indent="-182880" algn="l" defTabSz="914400" rtl="0" eaLnBrk="1" latinLnBrk="0" hangingPunct="1">
              <a:spcBef>
                <a:spcPct val="20000"/>
              </a:spcBef>
              <a:buClr>
                <a:schemeClr val="accent1"/>
              </a:buClr>
              <a:buFont typeface="Arial" pitchFamily="34" charset="0"/>
              <a:buChar char="•"/>
              <a:defRPr sz="1400" kern="1200" baseline="0">
                <a:solidFill>
                  <a:schemeClr val="tx1"/>
                </a:solidFill>
                <a:latin typeface="+mn-lt"/>
                <a:ea typeface="+mn-ea"/>
                <a:cs typeface="+mn-cs"/>
              </a:defRPr>
            </a:lvl6pPr>
            <a:lvl7pPr marL="1920240" indent="-182880" algn="l" defTabSz="914400" rtl="0" eaLnBrk="1" latinLnBrk="0" hangingPunct="1">
              <a:spcBef>
                <a:spcPct val="20000"/>
              </a:spcBef>
              <a:buClr>
                <a:schemeClr val="accent2"/>
              </a:buClr>
              <a:buFont typeface="Arial" pitchFamily="34" charset="0"/>
              <a:buChar char="•"/>
              <a:defRPr sz="1400" kern="1200">
                <a:solidFill>
                  <a:schemeClr val="tx1"/>
                </a:solidFill>
                <a:latin typeface="+mn-lt"/>
                <a:ea typeface="+mn-ea"/>
                <a:cs typeface="+mn-cs"/>
              </a:defRPr>
            </a:lvl7pPr>
            <a:lvl8pPr marL="2103120" indent="-182880" algn="l" defTabSz="914400" rtl="0" eaLnBrk="1" latinLnBrk="0" hangingPunct="1">
              <a:spcBef>
                <a:spcPct val="20000"/>
              </a:spcBef>
              <a:buClr>
                <a:schemeClr val="accent3"/>
              </a:buClr>
              <a:buFont typeface="Arial" pitchFamily="34" charset="0"/>
              <a:buChar char="•"/>
              <a:defRPr sz="1400" kern="1200">
                <a:solidFill>
                  <a:schemeClr val="tx1"/>
                </a:solidFill>
                <a:latin typeface="+mn-lt"/>
                <a:ea typeface="+mn-ea"/>
                <a:cs typeface="+mn-cs"/>
              </a:defRPr>
            </a:lvl8pPr>
            <a:lvl9pPr marL="2286000" indent="-182880" algn="l" defTabSz="914400" rtl="0" eaLnBrk="1" latinLnBrk="0" hangingPunct="1">
              <a:spcBef>
                <a:spcPct val="20000"/>
              </a:spcBef>
              <a:buClr>
                <a:schemeClr val="accent4"/>
              </a:buClr>
              <a:buFont typeface="Arial" pitchFamily="34" charset="0"/>
              <a:buChar char="•"/>
              <a:defRPr sz="1400" kern="1200">
                <a:solidFill>
                  <a:schemeClr val="tx1"/>
                </a:solidFill>
                <a:latin typeface="+mn-lt"/>
                <a:ea typeface="+mn-ea"/>
                <a:cs typeface="+mn-cs"/>
              </a:defRPr>
            </a:lvl9pPr>
          </a:lstStyle>
          <a:p>
            <a:pPr algn="ctr"/>
            <a:r>
              <a:rPr lang="en-US" b="1" dirty="0" smtClean="0">
                <a:latin typeface="Times New Roman" pitchFamily="18" charset="0"/>
                <a:cs typeface="Times New Roman" pitchFamily="18" charset="0"/>
              </a:rPr>
              <a:t>Dr. Nada Abdullah </a:t>
            </a:r>
            <a:r>
              <a:rPr lang="en-US" b="1" dirty="0" err="1" smtClean="0">
                <a:latin typeface="Times New Roman" pitchFamily="18" charset="0"/>
                <a:cs typeface="Times New Roman" pitchFamily="18" charset="0"/>
              </a:rPr>
              <a:t>Rasheed</a:t>
            </a:r>
            <a:endParaRPr lang="en-US" b="1" dirty="0" smtClean="0">
              <a:latin typeface="Times New Roman" pitchFamily="18" charset="0"/>
              <a:cs typeface="Times New Roman" pitchFamily="18" charset="0"/>
            </a:endParaRPr>
          </a:p>
          <a:p>
            <a:pPr algn="ctr"/>
            <a:r>
              <a:rPr lang="en-US" b="1" dirty="0">
                <a:latin typeface="Times New Roman" pitchFamily="18" charset="0"/>
                <a:cs typeface="Times New Roman" pitchFamily="18" charset="0"/>
              </a:rPr>
              <a:t>Assist prof. / Computer </a:t>
            </a:r>
            <a:r>
              <a:rPr lang="en-US" b="1" dirty="0" smtClean="0">
                <a:latin typeface="Times New Roman" pitchFamily="18" charset="0"/>
                <a:cs typeface="Times New Roman" pitchFamily="18" charset="0"/>
              </a:rPr>
              <a:t>Science</a:t>
            </a:r>
            <a:endParaRPr lang="ar-IQ" b="1" dirty="0">
              <a:latin typeface="Times New Roman" pitchFamily="18" charset="0"/>
              <a:cs typeface="Times New Roman" pitchFamily="18" charset="0"/>
            </a:endParaRPr>
          </a:p>
        </p:txBody>
      </p:sp>
      <p:pic>
        <p:nvPicPr>
          <p:cNvPr id="10" name="Picture 2" descr="صورة ذات صلة"/>
          <p:cNvPicPr>
            <a:picLocks noChangeAspect="1" noChangeArrowheads="1"/>
          </p:cNvPicPr>
          <p:nvPr/>
        </p:nvPicPr>
        <p:blipFill>
          <a:blip r:embed="rId2" cstate="print"/>
          <a:srcRect l="5206" r="4555"/>
          <a:stretch>
            <a:fillRect/>
          </a:stretch>
        </p:blipFill>
        <p:spPr bwMode="auto">
          <a:xfrm>
            <a:off x="6166556" y="762000"/>
            <a:ext cx="1600200" cy="1511727"/>
          </a:xfrm>
          <a:prstGeom prst="rect">
            <a:avLst/>
          </a:prstGeom>
          <a:noFill/>
        </p:spPr>
      </p:pic>
      <p:pic>
        <p:nvPicPr>
          <p:cNvPr id="11" name="Picture 1" descr="شعار العلو2م"/>
          <p:cNvPicPr>
            <a:picLocks noChangeAspect="1" noChangeArrowheads="1"/>
          </p:cNvPicPr>
          <p:nvPr/>
        </p:nvPicPr>
        <p:blipFill>
          <a:blip r:embed="rId3" cstate="print"/>
          <a:srcRect/>
          <a:stretch>
            <a:fillRect/>
          </a:stretch>
        </p:blipFill>
        <p:spPr bwMode="auto">
          <a:xfrm>
            <a:off x="762000" y="914400"/>
            <a:ext cx="1545752" cy="1518654"/>
          </a:xfrm>
          <a:prstGeom prst="rect">
            <a:avLst/>
          </a:prstGeom>
          <a:noFill/>
        </p:spPr>
      </p:pic>
    </p:spTree>
    <p:extLst>
      <p:ext uri="{BB962C8B-B14F-4D97-AF65-F5344CB8AC3E}">
        <p14:creationId xmlns:p14="http://schemas.microsoft.com/office/powerpoint/2010/main" val="337323775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57200" y="533400"/>
            <a:ext cx="8305800" cy="2585323"/>
          </a:xfrm>
          <a:prstGeom prst="rect">
            <a:avLst/>
          </a:prstGeom>
        </p:spPr>
        <p:txBody>
          <a:bodyPr wrap="square">
            <a:spAutoFit/>
          </a:bodyPr>
          <a:lstStyle/>
          <a:p>
            <a:pPr>
              <a:lnSpc>
                <a:spcPct val="150000"/>
              </a:lnSpc>
            </a:pPr>
            <a:r>
              <a:rPr lang="en-US" b="1" dirty="0">
                <a:latin typeface="Times New Roman" pitchFamily="18" charset="0"/>
                <a:cs typeface="Times New Roman" pitchFamily="18" charset="0"/>
              </a:rPr>
              <a:t>Track Ball</a:t>
            </a:r>
          </a:p>
          <a:p>
            <a:pPr>
              <a:lnSpc>
                <a:spcPct val="150000"/>
              </a:lnSpc>
            </a:pPr>
            <a:r>
              <a:rPr lang="en-US" dirty="0">
                <a:latin typeface="Times New Roman" pitchFamily="18" charset="0"/>
                <a:cs typeface="Times New Roman" pitchFamily="18" charset="0"/>
              </a:rPr>
              <a:t>The track ball is an input device that is mostly used in notebook or laptop computer, instead of a mouse. This is a ball which is half inserted and by moving fingers on the ball, the pointer can be moved.</a:t>
            </a:r>
          </a:p>
          <a:p>
            <a:pPr>
              <a:lnSpc>
                <a:spcPct val="150000"/>
              </a:lnSpc>
            </a:pPr>
            <a:r>
              <a:rPr lang="en-US" dirty="0">
                <a:latin typeface="Times New Roman" pitchFamily="18" charset="0"/>
                <a:cs typeface="Times New Roman" pitchFamily="18" charset="0"/>
              </a:rPr>
              <a:t>Since the whole device is not moved, a track ball requires less space than a mouse. A track ball comes in various shapes like a ball, a button, or a square.</a:t>
            </a:r>
          </a:p>
        </p:txBody>
      </p:sp>
      <p:pic>
        <p:nvPicPr>
          <p:cNvPr id="3" name="Picture 2"/>
          <p:cNvPicPr/>
          <p:nvPr/>
        </p:nvPicPr>
        <p:blipFill>
          <a:blip r:embed="rId2">
            <a:extLst>
              <a:ext uri="{28A0092B-C50C-407E-A947-70E740481C1C}">
                <a14:useLocalDpi xmlns:a14="http://schemas.microsoft.com/office/drawing/2010/main" val="0"/>
              </a:ext>
            </a:extLst>
          </a:blip>
          <a:srcRect/>
          <a:stretch>
            <a:fillRect/>
          </a:stretch>
        </p:blipFill>
        <p:spPr bwMode="auto">
          <a:xfrm>
            <a:off x="3048000" y="3657600"/>
            <a:ext cx="3447415" cy="1905000"/>
          </a:xfrm>
          <a:prstGeom prst="rect">
            <a:avLst/>
          </a:prstGeom>
          <a:noFill/>
          <a:ln>
            <a:noFill/>
          </a:ln>
        </p:spPr>
      </p:pic>
    </p:spTree>
    <p:extLst>
      <p:ext uri="{BB962C8B-B14F-4D97-AF65-F5344CB8AC3E}">
        <p14:creationId xmlns:p14="http://schemas.microsoft.com/office/powerpoint/2010/main" val="339260775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57200" y="762000"/>
            <a:ext cx="8305800" cy="3416320"/>
          </a:xfrm>
          <a:prstGeom prst="rect">
            <a:avLst/>
          </a:prstGeom>
        </p:spPr>
        <p:txBody>
          <a:bodyPr wrap="square">
            <a:spAutoFit/>
          </a:bodyPr>
          <a:lstStyle/>
          <a:p>
            <a:pPr>
              <a:lnSpc>
                <a:spcPct val="150000"/>
              </a:lnSpc>
            </a:pPr>
            <a:r>
              <a:rPr lang="en-US" b="1" dirty="0"/>
              <a:t>Scanner</a:t>
            </a:r>
          </a:p>
          <a:p>
            <a:pPr>
              <a:lnSpc>
                <a:spcPct val="150000"/>
              </a:lnSpc>
            </a:pPr>
            <a:r>
              <a:rPr lang="en-US" dirty="0"/>
              <a:t>The scanner is an input device, which works more like a photocopy machine.</a:t>
            </a:r>
          </a:p>
          <a:p>
            <a:pPr>
              <a:lnSpc>
                <a:spcPct val="150000"/>
              </a:lnSpc>
            </a:pPr>
            <a:r>
              <a:rPr lang="en-US" dirty="0"/>
              <a:t>It is used when some information is available on paper and it is to be transferred to the hard disk of the computer for further manipulation.</a:t>
            </a:r>
          </a:p>
          <a:p>
            <a:pPr>
              <a:lnSpc>
                <a:spcPct val="150000"/>
              </a:lnSpc>
            </a:pPr>
            <a:r>
              <a:rPr lang="en-US" dirty="0"/>
              <a:t>The scanner captures images from the source which are then converted into a digital form that can be stored on the disk. These images can be edited before they are printed.</a:t>
            </a:r>
          </a:p>
        </p:txBody>
      </p:sp>
      <p:pic>
        <p:nvPicPr>
          <p:cNvPr id="3" name="Picture 2"/>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562600" y="3962400"/>
            <a:ext cx="2423795" cy="2298680"/>
          </a:xfrm>
          <a:prstGeom prst="rect">
            <a:avLst/>
          </a:prstGeom>
          <a:noFill/>
          <a:ln>
            <a:noFill/>
          </a:ln>
        </p:spPr>
      </p:pic>
    </p:spTree>
    <p:extLst>
      <p:ext uri="{BB962C8B-B14F-4D97-AF65-F5344CB8AC3E}">
        <p14:creationId xmlns:p14="http://schemas.microsoft.com/office/powerpoint/2010/main" val="210764972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33400" y="762000"/>
            <a:ext cx="8001000" cy="3797193"/>
          </a:xfrm>
          <a:prstGeom prst="rect">
            <a:avLst/>
          </a:prstGeom>
        </p:spPr>
        <p:txBody>
          <a:bodyPr wrap="square">
            <a:spAutoFit/>
          </a:bodyPr>
          <a:lstStyle/>
          <a:p>
            <a:pPr algn="just">
              <a:lnSpc>
                <a:spcPct val="150000"/>
              </a:lnSpc>
            </a:pPr>
            <a:r>
              <a:rPr lang="en-US" b="1" dirty="0"/>
              <a:t>Digitizer</a:t>
            </a:r>
          </a:p>
          <a:p>
            <a:pPr algn="just">
              <a:lnSpc>
                <a:spcPct val="150000"/>
              </a:lnSpc>
            </a:pPr>
            <a:r>
              <a:rPr lang="en-US" dirty="0"/>
              <a:t>Digitizer is an input device which converts analog information into digital form. The digitizer can convert a signal from the television or camera into a series of numbers that could be stored in a computer. They can be used by the computer to create a picture of whatever the camera had been pointed at. </a:t>
            </a:r>
            <a:r>
              <a:rPr lang="en-US" dirty="0" smtClean="0"/>
              <a:t>Digitizing </a:t>
            </a:r>
            <a:r>
              <a:rPr lang="en-US" dirty="0"/>
              <a:t>is also known as Tablet or Graphics Tablet as it converts graphics and pictorial data into binary inputs. A graphic tablet as digitizer is used for fine works of drawing and image manipulation applications.</a:t>
            </a:r>
          </a:p>
        </p:txBody>
      </p:sp>
      <p:pic>
        <p:nvPicPr>
          <p:cNvPr id="3" name="Picture 2"/>
          <p:cNvPicPr/>
          <p:nvPr/>
        </p:nvPicPr>
        <p:blipFill>
          <a:blip r:embed="rId2">
            <a:extLst>
              <a:ext uri="{28A0092B-C50C-407E-A947-70E740481C1C}">
                <a14:useLocalDpi xmlns:a14="http://schemas.microsoft.com/office/drawing/2010/main" val="0"/>
              </a:ext>
            </a:extLst>
          </a:blip>
          <a:srcRect/>
          <a:stretch>
            <a:fillRect/>
          </a:stretch>
        </p:blipFill>
        <p:spPr bwMode="auto">
          <a:xfrm>
            <a:off x="4724400" y="4578948"/>
            <a:ext cx="2943225" cy="1898051"/>
          </a:xfrm>
          <a:prstGeom prst="rect">
            <a:avLst/>
          </a:prstGeom>
          <a:noFill/>
          <a:ln>
            <a:noFill/>
          </a:ln>
        </p:spPr>
      </p:pic>
    </p:spTree>
    <p:extLst>
      <p:ext uri="{BB962C8B-B14F-4D97-AF65-F5344CB8AC3E}">
        <p14:creationId xmlns:p14="http://schemas.microsoft.com/office/powerpoint/2010/main" val="197297006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81000" y="990600"/>
            <a:ext cx="8153400" cy="1719702"/>
          </a:xfrm>
          <a:prstGeom prst="rect">
            <a:avLst/>
          </a:prstGeom>
        </p:spPr>
        <p:txBody>
          <a:bodyPr wrap="square">
            <a:spAutoFit/>
          </a:bodyPr>
          <a:lstStyle/>
          <a:p>
            <a:pPr marL="285750" indent="-285750" algn="just">
              <a:lnSpc>
                <a:spcPct val="150000"/>
              </a:lnSpc>
              <a:buFont typeface="Wingdings" pitchFamily="2" charset="2"/>
              <a:buChar char="ü"/>
            </a:pPr>
            <a:r>
              <a:rPr lang="en-US" b="1" dirty="0"/>
              <a:t>Microphone</a:t>
            </a:r>
          </a:p>
          <a:p>
            <a:pPr algn="just">
              <a:lnSpc>
                <a:spcPct val="150000"/>
              </a:lnSpc>
            </a:pPr>
            <a:r>
              <a:rPr lang="en-US" dirty="0"/>
              <a:t>The microphone is an input device to input sound that is then stored in a digital form. The microphone is used for various applications such as adding sound to a multimedia presentation or for mixing music.</a:t>
            </a:r>
          </a:p>
        </p:txBody>
      </p:sp>
      <p:pic>
        <p:nvPicPr>
          <p:cNvPr id="3" name="Picture 2"/>
          <p:cNvPicPr/>
          <p:nvPr/>
        </p:nvPicPr>
        <p:blipFill>
          <a:blip r:embed="rId2">
            <a:extLst>
              <a:ext uri="{28A0092B-C50C-407E-A947-70E740481C1C}">
                <a14:useLocalDpi xmlns:a14="http://schemas.microsoft.com/office/drawing/2010/main" val="0"/>
              </a:ext>
            </a:extLst>
          </a:blip>
          <a:srcRect/>
          <a:stretch>
            <a:fillRect/>
          </a:stretch>
        </p:blipFill>
        <p:spPr bwMode="auto">
          <a:xfrm>
            <a:off x="3200400" y="3200400"/>
            <a:ext cx="3566160" cy="2680652"/>
          </a:xfrm>
          <a:prstGeom prst="rect">
            <a:avLst/>
          </a:prstGeom>
          <a:noFill/>
          <a:ln>
            <a:noFill/>
          </a:ln>
        </p:spPr>
      </p:pic>
    </p:spTree>
    <p:extLst>
      <p:ext uri="{BB962C8B-B14F-4D97-AF65-F5344CB8AC3E}">
        <p14:creationId xmlns:p14="http://schemas.microsoft.com/office/powerpoint/2010/main" val="361976188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743200" y="482025"/>
            <a:ext cx="3219151" cy="584775"/>
          </a:xfrm>
          <a:prstGeom prst="rect">
            <a:avLst/>
          </a:prstGeom>
        </p:spPr>
        <p:txBody>
          <a:bodyPr wrap="none">
            <a:spAutoFit/>
          </a:bodyPr>
          <a:lstStyle/>
          <a:p>
            <a:pPr rtl="1"/>
            <a:r>
              <a:rPr lang="en-US" sz="3200" b="1" dirty="0">
                <a:solidFill>
                  <a:srgbClr val="C00000"/>
                </a:solidFill>
                <a:latin typeface="Times New Roman" pitchFamily="18" charset="0"/>
                <a:cs typeface="Times New Roman" pitchFamily="18" charset="0"/>
              </a:rPr>
              <a:t>Syllabus Content</a:t>
            </a:r>
          </a:p>
        </p:txBody>
      </p:sp>
      <p:graphicFrame>
        <p:nvGraphicFramePr>
          <p:cNvPr id="3" name="Table 2"/>
          <p:cNvGraphicFramePr>
            <a:graphicFrameLocks noGrp="1"/>
          </p:cNvGraphicFramePr>
          <p:nvPr>
            <p:extLst>
              <p:ext uri="{D42A27DB-BD31-4B8C-83A1-F6EECF244321}">
                <p14:modId xmlns:p14="http://schemas.microsoft.com/office/powerpoint/2010/main" val="3900474947"/>
              </p:ext>
            </p:extLst>
          </p:nvPr>
        </p:nvGraphicFramePr>
        <p:xfrm>
          <a:off x="1143000" y="1752600"/>
          <a:ext cx="7315200" cy="1828800"/>
        </p:xfrm>
        <a:graphic>
          <a:graphicData uri="http://schemas.openxmlformats.org/drawingml/2006/table">
            <a:tbl>
              <a:tblPr rtl="1" firstRow="1" firstCol="1" bandRow="1">
                <a:tableStyleId>{BC89EF96-8CEA-46FF-86C4-4CE0E7609802}</a:tableStyleId>
              </a:tblPr>
              <a:tblGrid>
                <a:gridCol w="5762371"/>
                <a:gridCol w="1552829"/>
              </a:tblGrid>
              <a:tr h="361230">
                <a:tc>
                  <a:txBody>
                    <a:bodyPr/>
                    <a:lstStyle/>
                    <a:p>
                      <a:pPr marL="0" marR="0" algn="l" rtl="1">
                        <a:lnSpc>
                          <a:spcPct val="150000"/>
                        </a:lnSpc>
                        <a:spcBef>
                          <a:spcPts val="0"/>
                        </a:spcBef>
                        <a:spcAft>
                          <a:spcPts val="0"/>
                        </a:spcAft>
                      </a:pPr>
                      <a:r>
                        <a:rPr lang="en-US" sz="1600" dirty="0">
                          <a:effectLst/>
                          <a:latin typeface="Times New Roman" pitchFamily="18" charset="0"/>
                          <a:cs typeface="Times New Roman" pitchFamily="18" charset="0"/>
                        </a:rPr>
                        <a:t>Subject</a:t>
                      </a:r>
                      <a:endParaRPr lang="en-US" sz="1050" dirty="0">
                        <a:effectLst/>
                        <a:latin typeface="Times New Roman" pitchFamily="18" charset="0"/>
                        <a:ea typeface="Calibri"/>
                        <a:cs typeface="Times New Roman" pitchFamily="18" charset="0"/>
                      </a:endParaRPr>
                    </a:p>
                  </a:txBody>
                  <a:tcPr marL="57547" marR="57547" marT="0" marB="0"/>
                </a:tc>
                <a:tc>
                  <a:txBody>
                    <a:bodyPr/>
                    <a:lstStyle/>
                    <a:p>
                      <a:pPr marL="0" marR="0" algn="ctr" rtl="1">
                        <a:lnSpc>
                          <a:spcPct val="150000"/>
                        </a:lnSpc>
                        <a:spcBef>
                          <a:spcPts val="0"/>
                        </a:spcBef>
                        <a:spcAft>
                          <a:spcPts val="0"/>
                        </a:spcAft>
                      </a:pPr>
                      <a:r>
                        <a:rPr lang="en-US" sz="1600" dirty="0" err="1">
                          <a:effectLst/>
                          <a:latin typeface="Times New Roman" pitchFamily="18" charset="0"/>
                          <a:cs typeface="Times New Roman" pitchFamily="18" charset="0"/>
                        </a:rPr>
                        <a:t>Lec</a:t>
                      </a:r>
                      <a:r>
                        <a:rPr lang="en-US" sz="1600" dirty="0">
                          <a:effectLst/>
                          <a:latin typeface="Times New Roman" pitchFamily="18" charset="0"/>
                          <a:cs typeface="Times New Roman" pitchFamily="18" charset="0"/>
                        </a:rPr>
                        <a:t>. No.</a:t>
                      </a:r>
                      <a:endParaRPr lang="en-US" sz="1050" dirty="0">
                        <a:effectLst/>
                        <a:latin typeface="Times New Roman" pitchFamily="18" charset="0"/>
                        <a:ea typeface="Calibri"/>
                        <a:cs typeface="Times New Roman" pitchFamily="18" charset="0"/>
                      </a:endParaRPr>
                    </a:p>
                  </a:txBody>
                  <a:tcPr marL="57547" marR="57547" marT="0" marB="0"/>
                </a:tc>
              </a:tr>
              <a:tr h="361230">
                <a:tc>
                  <a:txBody>
                    <a:bodyPr/>
                    <a:lstStyle/>
                    <a:p>
                      <a:pPr marL="0" marR="0" indent="0" algn="l" defTabSz="914400" rtl="0" eaLnBrk="1" fontAlgn="auto" latinLnBrk="0" hangingPunct="1">
                        <a:lnSpc>
                          <a:spcPct val="150000"/>
                        </a:lnSpc>
                        <a:spcBef>
                          <a:spcPts val="0"/>
                        </a:spcBef>
                        <a:spcAft>
                          <a:spcPts val="0"/>
                        </a:spcAft>
                        <a:buClrTx/>
                        <a:buSzTx/>
                        <a:buFontTx/>
                        <a:buNone/>
                        <a:tabLst/>
                        <a:defRPr/>
                      </a:pPr>
                      <a:r>
                        <a:rPr lang="en-US" sz="1600" b="1" dirty="0" smtClean="0">
                          <a:latin typeface="Times New Roman" pitchFamily="18" charset="0"/>
                          <a:cs typeface="Times New Roman" pitchFamily="18" charset="0"/>
                        </a:rPr>
                        <a:t>Computers Components</a:t>
                      </a:r>
                      <a:endParaRPr lang="en-US" sz="1600" dirty="0" smtClean="0">
                        <a:latin typeface="Times New Roman" pitchFamily="18" charset="0"/>
                        <a:cs typeface="Times New Roman" pitchFamily="18" charset="0"/>
                      </a:endParaRPr>
                    </a:p>
                    <a:p>
                      <a:pPr algn="just">
                        <a:lnSpc>
                          <a:spcPct val="150000"/>
                        </a:lnSpc>
                      </a:pPr>
                      <a:r>
                        <a:rPr lang="en-US" sz="1600" b="1" dirty="0" smtClean="0">
                          <a:latin typeface="Times New Roman" pitchFamily="18" charset="0"/>
                          <a:cs typeface="Times New Roman" pitchFamily="18" charset="0"/>
                        </a:rPr>
                        <a:t>- Introduction</a:t>
                      </a:r>
                      <a:endParaRPr lang="en-US" sz="1600" dirty="0">
                        <a:latin typeface="Times New Roman" pitchFamily="18" charset="0"/>
                        <a:cs typeface="Times New Roman" pitchFamily="18" charset="0"/>
                      </a:endParaRPr>
                    </a:p>
                  </a:txBody>
                  <a:tcPr marL="57547" marR="57547" marT="0" marB="0" anchor="ctr"/>
                </a:tc>
                <a:tc>
                  <a:txBody>
                    <a:bodyPr/>
                    <a:lstStyle/>
                    <a:p>
                      <a:pPr marL="0" marR="0" algn="ctr" rtl="1">
                        <a:lnSpc>
                          <a:spcPct val="150000"/>
                        </a:lnSpc>
                        <a:spcBef>
                          <a:spcPts val="0"/>
                        </a:spcBef>
                        <a:spcAft>
                          <a:spcPts val="0"/>
                        </a:spcAft>
                      </a:pPr>
                      <a:r>
                        <a:rPr lang="en-US" sz="1600" b="1" dirty="0" smtClean="0">
                          <a:effectLst/>
                          <a:latin typeface="Times New Roman" pitchFamily="18" charset="0"/>
                          <a:cs typeface="Times New Roman" pitchFamily="18" charset="0"/>
                        </a:rPr>
                        <a:t>3</a:t>
                      </a:r>
                      <a:endParaRPr lang="en-US" sz="1050" b="1" dirty="0">
                        <a:effectLst/>
                        <a:latin typeface="Times New Roman" pitchFamily="18" charset="0"/>
                        <a:ea typeface="Calibri"/>
                        <a:cs typeface="Times New Roman" pitchFamily="18" charset="0"/>
                      </a:endParaRPr>
                    </a:p>
                  </a:txBody>
                  <a:tcPr marL="57547" marR="57547" marT="0" marB="0"/>
                </a:tc>
              </a:tr>
              <a:tr h="361230">
                <a:tc>
                  <a:txBody>
                    <a:bodyPr/>
                    <a:lstStyle/>
                    <a:p>
                      <a:pPr>
                        <a:lnSpc>
                          <a:spcPct val="150000"/>
                        </a:lnSpc>
                      </a:pPr>
                      <a:r>
                        <a:rPr lang="en-US" sz="1600" b="1" dirty="0" smtClean="0">
                          <a:latin typeface="Times New Roman" pitchFamily="18" charset="0"/>
                          <a:cs typeface="Times New Roman" pitchFamily="18" charset="0"/>
                        </a:rPr>
                        <a:t>Computer Basic Operations</a:t>
                      </a:r>
                      <a:endParaRPr lang="en-US" sz="1600" b="1" dirty="0">
                        <a:latin typeface="Times New Roman" pitchFamily="18" charset="0"/>
                        <a:cs typeface="Times New Roman" pitchFamily="18" charset="0"/>
                      </a:endParaRPr>
                    </a:p>
                  </a:txBody>
                  <a:tcPr marL="57547" marR="57547" marT="0" marB="0" anchor="ctr"/>
                </a:tc>
                <a:tc>
                  <a:txBody>
                    <a:bodyPr/>
                    <a:lstStyle/>
                    <a:p>
                      <a:pPr marL="0" marR="0" algn="ctr" defTabSz="914400" rtl="1" eaLnBrk="1" latinLnBrk="0" hangingPunct="1">
                        <a:lnSpc>
                          <a:spcPct val="150000"/>
                        </a:lnSpc>
                        <a:spcBef>
                          <a:spcPts val="0"/>
                        </a:spcBef>
                        <a:spcAft>
                          <a:spcPts val="0"/>
                        </a:spcAft>
                      </a:pPr>
                      <a:r>
                        <a:rPr lang="en-US" sz="1600" b="1" kern="1200" dirty="0" smtClean="0">
                          <a:solidFill>
                            <a:schemeClr val="tx1"/>
                          </a:solidFill>
                          <a:latin typeface="Times New Roman" pitchFamily="18" charset="0"/>
                          <a:ea typeface="+mn-ea"/>
                          <a:cs typeface="Times New Roman" pitchFamily="18" charset="0"/>
                        </a:rPr>
                        <a:t>4</a:t>
                      </a:r>
                      <a:endParaRPr lang="en-US" sz="1600" b="1" kern="1200" dirty="0">
                        <a:solidFill>
                          <a:schemeClr val="tx1"/>
                        </a:solidFill>
                        <a:latin typeface="Times New Roman" pitchFamily="18" charset="0"/>
                        <a:ea typeface="+mn-ea"/>
                        <a:cs typeface="Times New Roman" pitchFamily="18" charset="0"/>
                      </a:endParaRPr>
                    </a:p>
                  </a:txBody>
                  <a:tcPr marL="57547" marR="57547" marT="0" marB="0"/>
                </a:tc>
              </a:tr>
              <a:tr h="361230">
                <a:tc>
                  <a:txBody>
                    <a:bodyPr/>
                    <a:lstStyle/>
                    <a:p>
                      <a:pPr>
                        <a:lnSpc>
                          <a:spcPct val="150000"/>
                        </a:lnSpc>
                      </a:pPr>
                      <a:r>
                        <a:rPr lang="en-US" sz="1600" b="1" dirty="0" smtClean="0">
                          <a:latin typeface="Times New Roman" pitchFamily="18" charset="0"/>
                          <a:cs typeface="Times New Roman" pitchFamily="18" charset="0"/>
                        </a:rPr>
                        <a:t>Input Unit</a:t>
                      </a:r>
                      <a:endParaRPr lang="en-US" sz="1600" dirty="0">
                        <a:latin typeface="Times New Roman" pitchFamily="18" charset="0"/>
                        <a:cs typeface="Times New Roman" pitchFamily="18" charset="0"/>
                      </a:endParaRPr>
                    </a:p>
                  </a:txBody>
                  <a:tcPr marL="57547" marR="57547" marT="0" marB="0" anchor="ctr"/>
                </a:tc>
                <a:tc>
                  <a:txBody>
                    <a:bodyPr/>
                    <a:lstStyle/>
                    <a:p>
                      <a:pPr marL="0" marR="0" algn="ctr" defTabSz="914400" rtl="1" eaLnBrk="1" latinLnBrk="0" hangingPunct="1">
                        <a:lnSpc>
                          <a:spcPct val="150000"/>
                        </a:lnSpc>
                        <a:spcBef>
                          <a:spcPts val="0"/>
                        </a:spcBef>
                        <a:spcAft>
                          <a:spcPts val="0"/>
                        </a:spcAft>
                      </a:pPr>
                      <a:r>
                        <a:rPr lang="en-US" sz="1600" b="1" kern="1200" dirty="0" smtClean="0">
                          <a:solidFill>
                            <a:schemeClr val="tx1"/>
                          </a:solidFill>
                          <a:effectLst/>
                          <a:latin typeface="Times New Roman" pitchFamily="18" charset="0"/>
                          <a:ea typeface="+mn-ea"/>
                          <a:cs typeface="Times New Roman" pitchFamily="18" charset="0"/>
                        </a:rPr>
                        <a:t>5</a:t>
                      </a:r>
                      <a:endParaRPr lang="en-US" sz="1600" b="1" kern="1200" dirty="0">
                        <a:solidFill>
                          <a:schemeClr val="tx1"/>
                        </a:solidFill>
                        <a:effectLst/>
                        <a:latin typeface="Times New Roman" pitchFamily="18" charset="0"/>
                        <a:ea typeface="+mn-ea"/>
                        <a:cs typeface="Times New Roman" pitchFamily="18" charset="0"/>
                      </a:endParaRPr>
                    </a:p>
                  </a:txBody>
                  <a:tcPr marL="57547" marR="57547" marT="0" marB="0"/>
                </a:tc>
              </a:tr>
            </a:tbl>
          </a:graphicData>
        </a:graphic>
      </p:graphicFrame>
    </p:spTree>
    <p:extLst>
      <p:ext uri="{BB962C8B-B14F-4D97-AF65-F5344CB8AC3E}">
        <p14:creationId xmlns:p14="http://schemas.microsoft.com/office/powerpoint/2010/main" val="268337828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352800" y="533400"/>
            <a:ext cx="2495235" cy="369332"/>
          </a:xfrm>
          <a:prstGeom prst="rect">
            <a:avLst/>
          </a:prstGeom>
        </p:spPr>
        <p:txBody>
          <a:bodyPr wrap="none">
            <a:spAutoFit/>
          </a:bodyPr>
          <a:lstStyle/>
          <a:p>
            <a:r>
              <a:rPr lang="en-US" b="1" dirty="0">
                <a:latin typeface="Times New Roman" pitchFamily="18" charset="0"/>
                <a:cs typeface="Times New Roman" pitchFamily="18" charset="0"/>
              </a:rPr>
              <a:t>Computer Components</a:t>
            </a:r>
            <a:endParaRPr lang="en-US" dirty="0">
              <a:latin typeface="Times New Roman" pitchFamily="18" charset="0"/>
              <a:cs typeface="Times New Roman" pitchFamily="18" charset="0"/>
            </a:endParaRPr>
          </a:p>
        </p:txBody>
      </p:sp>
      <p:pic>
        <p:nvPicPr>
          <p:cNvPr id="5" name="Picture 4"/>
          <p:cNvPicPr/>
          <p:nvPr/>
        </p:nvPicPr>
        <p:blipFill>
          <a:blip r:embed="rId2">
            <a:extLst>
              <a:ext uri="{28A0092B-C50C-407E-A947-70E740481C1C}">
                <a14:useLocalDpi xmlns:a14="http://schemas.microsoft.com/office/drawing/2010/main" val="0"/>
              </a:ext>
            </a:extLst>
          </a:blip>
          <a:srcRect l="27257" t="22531" r="26389" b="25926"/>
          <a:stretch>
            <a:fillRect/>
          </a:stretch>
        </p:blipFill>
        <p:spPr bwMode="auto">
          <a:xfrm>
            <a:off x="2819400" y="1371600"/>
            <a:ext cx="3855085" cy="2406650"/>
          </a:xfrm>
          <a:prstGeom prst="rect">
            <a:avLst/>
          </a:prstGeom>
          <a:noFill/>
          <a:ln>
            <a:noFill/>
          </a:ln>
        </p:spPr>
      </p:pic>
      <p:sp>
        <p:nvSpPr>
          <p:cNvPr id="6" name="Rectangle 5"/>
          <p:cNvSpPr/>
          <p:nvPr/>
        </p:nvSpPr>
        <p:spPr>
          <a:xfrm>
            <a:off x="609600" y="4114800"/>
            <a:ext cx="8077200" cy="1704569"/>
          </a:xfrm>
          <a:prstGeom prst="rect">
            <a:avLst/>
          </a:prstGeom>
        </p:spPr>
        <p:txBody>
          <a:bodyPr wrap="square">
            <a:spAutoFit/>
          </a:bodyPr>
          <a:lstStyle/>
          <a:p>
            <a:pPr algn="just">
              <a:lnSpc>
                <a:spcPct val="150000"/>
              </a:lnSpc>
            </a:pPr>
            <a:r>
              <a:rPr lang="en-US" b="1" dirty="0">
                <a:latin typeface="Times New Roman" pitchFamily="18" charset="0"/>
                <a:cs typeface="Times New Roman" pitchFamily="18" charset="0"/>
              </a:rPr>
              <a:t>3.1 Introduction </a:t>
            </a:r>
          </a:p>
          <a:p>
            <a:pPr algn="just">
              <a:lnSpc>
                <a:spcPct val="150000"/>
              </a:lnSpc>
            </a:pPr>
            <a:r>
              <a:rPr lang="en-US" dirty="0">
                <a:latin typeface="Times New Roman" pitchFamily="18" charset="0"/>
                <a:cs typeface="Times New Roman" pitchFamily="18" charset="0"/>
              </a:rPr>
              <a:t>In this Chapter we present all types of computers follow the same basic logical structure and perform the following five basic operations for converting raw input data into information useful to their users.</a:t>
            </a:r>
          </a:p>
        </p:txBody>
      </p:sp>
    </p:spTree>
    <p:extLst>
      <p:ext uri="{BB962C8B-B14F-4D97-AF65-F5344CB8AC3E}">
        <p14:creationId xmlns:p14="http://schemas.microsoft.com/office/powerpoint/2010/main" val="297531372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09600" y="685800"/>
            <a:ext cx="4572000" cy="2585323"/>
          </a:xfrm>
          <a:prstGeom prst="rect">
            <a:avLst/>
          </a:prstGeom>
        </p:spPr>
        <p:txBody>
          <a:bodyPr>
            <a:spAutoFit/>
          </a:bodyPr>
          <a:lstStyle/>
          <a:p>
            <a:pPr>
              <a:lnSpc>
                <a:spcPct val="150000"/>
              </a:lnSpc>
            </a:pPr>
            <a:r>
              <a:rPr lang="en-US" b="1" dirty="0">
                <a:latin typeface="Times New Roman" pitchFamily="18" charset="0"/>
                <a:cs typeface="Times New Roman" pitchFamily="18" charset="0"/>
              </a:rPr>
              <a:t>Computer Basic Operations</a:t>
            </a:r>
          </a:p>
          <a:p>
            <a:pPr>
              <a:lnSpc>
                <a:spcPct val="150000"/>
              </a:lnSpc>
            </a:pPr>
            <a:r>
              <a:rPr lang="en-US" dirty="0">
                <a:latin typeface="Times New Roman" pitchFamily="18" charset="0"/>
                <a:cs typeface="Times New Roman" pitchFamily="18" charset="0"/>
              </a:rPr>
              <a:t>•Input</a:t>
            </a:r>
          </a:p>
          <a:p>
            <a:pPr>
              <a:lnSpc>
                <a:spcPct val="150000"/>
              </a:lnSpc>
            </a:pPr>
            <a:r>
              <a:rPr lang="en-US" dirty="0">
                <a:latin typeface="Times New Roman" pitchFamily="18" charset="0"/>
                <a:cs typeface="Times New Roman" pitchFamily="18" charset="0"/>
              </a:rPr>
              <a:t>•Output</a:t>
            </a:r>
          </a:p>
          <a:p>
            <a:pPr>
              <a:lnSpc>
                <a:spcPct val="150000"/>
              </a:lnSpc>
            </a:pPr>
            <a:r>
              <a:rPr lang="en-US" dirty="0">
                <a:latin typeface="Times New Roman" pitchFamily="18" charset="0"/>
                <a:cs typeface="Times New Roman" pitchFamily="18" charset="0"/>
              </a:rPr>
              <a:t>•Process</a:t>
            </a:r>
          </a:p>
          <a:p>
            <a:pPr>
              <a:lnSpc>
                <a:spcPct val="150000"/>
              </a:lnSpc>
            </a:pPr>
            <a:r>
              <a:rPr lang="en-US" dirty="0">
                <a:latin typeface="Times New Roman" pitchFamily="18" charset="0"/>
                <a:cs typeface="Times New Roman" pitchFamily="18" charset="0"/>
              </a:rPr>
              <a:t>•Storage</a:t>
            </a:r>
          </a:p>
          <a:p>
            <a:pPr>
              <a:lnSpc>
                <a:spcPct val="150000"/>
              </a:lnSpc>
            </a:pPr>
            <a:r>
              <a:rPr lang="en-US" dirty="0">
                <a:latin typeface="Times New Roman" pitchFamily="18" charset="0"/>
                <a:cs typeface="Times New Roman" pitchFamily="18" charset="0"/>
              </a:rPr>
              <a:t>•Control</a:t>
            </a:r>
          </a:p>
        </p:txBody>
      </p:sp>
      <p:pic>
        <p:nvPicPr>
          <p:cNvPr id="3" name="Picture 2"/>
          <p:cNvPicPr/>
          <p:nvPr/>
        </p:nvPicPr>
        <p:blipFill>
          <a:blip r:embed="rId2">
            <a:extLst>
              <a:ext uri="{28A0092B-C50C-407E-A947-70E740481C1C}">
                <a14:useLocalDpi xmlns:a14="http://schemas.microsoft.com/office/drawing/2010/main" val="0"/>
              </a:ext>
            </a:extLst>
          </a:blip>
          <a:srcRect b="18768"/>
          <a:stretch>
            <a:fillRect/>
          </a:stretch>
        </p:blipFill>
        <p:spPr bwMode="auto">
          <a:xfrm>
            <a:off x="3061653" y="2511108"/>
            <a:ext cx="4405947" cy="2975292"/>
          </a:xfrm>
          <a:prstGeom prst="rect">
            <a:avLst/>
          </a:prstGeom>
          <a:noFill/>
        </p:spPr>
      </p:pic>
    </p:spTree>
    <p:extLst>
      <p:ext uri="{BB962C8B-B14F-4D97-AF65-F5344CB8AC3E}">
        <p14:creationId xmlns:p14="http://schemas.microsoft.com/office/powerpoint/2010/main" val="232601446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09600" y="609600"/>
            <a:ext cx="8077200" cy="5632311"/>
          </a:xfrm>
          <a:prstGeom prst="rect">
            <a:avLst/>
          </a:prstGeom>
        </p:spPr>
        <p:txBody>
          <a:bodyPr wrap="square">
            <a:spAutoFit/>
          </a:bodyPr>
          <a:lstStyle/>
          <a:p>
            <a:pPr>
              <a:lnSpc>
                <a:spcPct val="150000"/>
              </a:lnSpc>
            </a:pPr>
            <a:r>
              <a:rPr lang="en-US" sz="2400" b="1" dirty="0" smtClean="0">
                <a:latin typeface="Times New Roman" pitchFamily="18" charset="0"/>
                <a:cs typeface="Times New Roman" pitchFamily="18" charset="0"/>
              </a:rPr>
              <a:t>Input </a:t>
            </a:r>
            <a:r>
              <a:rPr lang="en-US" sz="2400" b="1" dirty="0">
                <a:latin typeface="Times New Roman" pitchFamily="18" charset="0"/>
                <a:cs typeface="Times New Roman" pitchFamily="18" charset="0"/>
              </a:rPr>
              <a:t>Unit</a:t>
            </a:r>
            <a:endParaRPr lang="en-US" sz="2400" dirty="0">
              <a:latin typeface="Times New Roman" pitchFamily="18" charset="0"/>
              <a:cs typeface="Times New Roman" pitchFamily="18" charset="0"/>
            </a:endParaRPr>
          </a:p>
          <a:p>
            <a:pPr>
              <a:lnSpc>
                <a:spcPct val="150000"/>
              </a:lnSpc>
            </a:pPr>
            <a:r>
              <a:rPr lang="en-US" sz="2400" dirty="0">
                <a:latin typeface="Times New Roman" pitchFamily="18" charset="0"/>
                <a:cs typeface="Times New Roman" pitchFamily="18" charset="0"/>
              </a:rPr>
              <a:t>This unit contains devices with the help of which we enter data into the computer. This unit creates a link between the user and the computer. The input devices translate the information into a form understandable by the computer.</a:t>
            </a:r>
          </a:p>
          <a:p>
            <a:pPr>
              <a:lnSpc>
                <a:spcPct val="150000"/>
              </a:lnSpc>
            </a:pPr>
            <a:r>
              <a:rPr lang="en-US" sz="2400" dirty="0">
                <a:latin typeface="Times New Roman" pitchFamily="18" charset="0"/>
                <a:cs typeface="Times New Roman" pitchFamily="18" charset="0"/>
              </a:rPr>
              <a:t>Following are some of the important input devices which are used in a computer: Keyboard Mouse Joy Stick Light pen Track Ball Scanner Graphic Tablet Microphone Magnetic Ink Card Reader (MICR) Optical Character Reader (OCR) Bar Code Reader Optical Mark Reader (OMR).</a:t>
            </a:r>
          </a:p>
        </p:txBody>
      </p:sp>
    </p:spTree>
    <p:extLst>
      <p:ext uri="{BB962C8B-B14F-4D97-AF65-F5344CB8AC3E}">
        <p14:creationId xmlns:p14="http://schemas.microsoft.com/office/powerpoint/2010/main" val="317172611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33400" y="791992"/>
            <a:ext cx="8077200" cy="1754326"/>
          </a:xfrm>
          <a:prstGeom prst="rect">
            <a:avLst/>
          </a:prstGeom>
        </p:spPr>
        <p:txBody>
          <a:bodyPr wrap="square">
            <a:spAutoFit/>
          </a:bodyPr>
          <a:lstStyle/>
          <a:p>
            <a:pPr marL="285750" indent="-285750">
              <a:lnSpc>
                <a:spcPct val="150000"/>
              </a:lnSpc>
              <a:buFont typeface="Wingdings" pitchFamily="2" charset="2"/>
              <a:buChar char="ü"/>
            </a:pPr>
            <a:r>
              <a:rPr lang="en-US" b="1" dirty="0">
                <a:latin typeface="Times New Roman" pitchFamily="18" charset="0"/>
                <a:cs typeface="Times New Roman" pitchFamily="18" charset="0"/>
              </a:rPr>
              <a:t>Keyboard</a:t>
            </a:r>
          </a:p>
          <a:p>
            <a:pPr>
              <a:lnSpc>
                <a:spcPct val="150000"/>
              </a:lnSpc>
            </a:pPr>
            <a:r>
              <a:rPr lang="en-US" dirty="0">
                <a:latin typeface="Times New Roman" pitchFamily="18" charset="0"/>
                <a:cs typeface="Times New Roman" pitchFamily="18" charset="0"/>
              </a:rPr>
              <a:t>The keyboard is the most common and very popular input device which helps to input data to the computer. The layout of the keyboard is like that of traditional typewriter, although there are some additional keys provided for performing additional functions.</a:t>
            </a:r>
          </a:p>
        </p:txBody>
      </p:sp>
      <p:pic>
        <p:nvPicPr>
          <p:cNvPr id="3" name="Picture 2"/>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971800" y="2846704"/>
            <a:ext cx="2667000" cy="2106295"/>
          </a:xfrm>
          <a:prstGeom prst="rect">
            <a:avLst/>
          </a:prstGeom>
          <a:noFill/>
          <a:ln>
            <a:noFill/>
          </a:ln>
        </p:spPr>
      </p:pic>
    </p:spTree>
    <p:extLst>
      <p:ext uri="{BB962C8B-B14F-4D97-AF65-F5344CB8AC3E}">
        <p14:creationId xmlns:p14="http://schemas.microsoft.com/office/powerpoint/2010/main" val="294333870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09600" y="612845"/>
            <a:ext cx="8153400" cy="5028556"/>
          </a:xfrm>
          <a:prstGeom prst="rect">
            <a:avLst/>
          </a:prstGeom>
        </p:spPr>
        <p:txBody>
          <a:bodyPr wrap="square">
            <a:spAutoFit/>
          </a:bodyPr>
          <a:lstStyle/>
          <a:p>
            <a:pPr marL="285750" indent="-285750">
              <a:lnSpc>
                <a:spcPct val="150000"/>
              </a:lnSpc>
              <a:buFont typeface="Wingdings" pitchFamily="2" charset="2"/>
              <a:buChar char="ü"/>
            </a:pPr>
            <a:r>
              <a:rPr lang="en-US" b="1" dirty="0">
                <a:latin typeface="Times New Roman" pitchFamily="18" charset="0"/>
                <a:cs typeface="Times New Roman" pitchFamily="18" charset="0"/>
              </a:rPr>
              <a:t>Mouse</a:t>
            </a:r>
          </a:p>
          <a:p>
            <a:pPr>
              <a:lnSpc>
                <a:spcPct val="150000"/>
              </a:lnSpc>
            </a:pPr>
            <a:r>
              <a:rPr lang="en-US" dirty="0">
                <a:latin typeface="Times New Roman" pitchFamily="18" charset="0"/>
                <a:cs typeface="Times New Roman" pitchFamily="18" charset="0"/>
              </a:rPr>
              <a:t>The mouse is the most popular pointing device. It is a very famous cursor-control device having a small palm size box with a round ball at its base, which senses the movement of the mouse and sends corresponding signals to the CPU when the mouse buttons are pressed. Generally, it has two buttons called the left and the right button and a wheel is present between the buttons. A mouse can be used to control the position of the cursor on the screen, but it cannot be used to enter text into the computer.</a:t>
            </a:r>
          </a:p>
          <a:p>
            <a:pPr>
              <a:lnSpc>
                <a:spcPct val="150000"/>
              </a:lnSpc>
            </a:pPr>
            <a:r>
              <a:rPr lang="en-US" dirty="0">
                <a:latin typeface="Times New Roman" pitchFamily="18" charset="0"/>
                <a:cs typeface="Times New Roman" pitchFamily="18" charset="0"/>
              </a:rPr>
              <a:t>Advantages</a:t>
            </a:r>
          </a:p>
          <a:p>
            <a:pPr>
              <a:lnSpc>
                <a:spcPct val="150000"/>
              </a:lnSpc>
            </a:pPr>
            <a:r>
              <a:rPr lang="en-US" dirty="0">
                <a:latin typeface="Times New Roman" pitchFamily="18" charset="0"/>
                <a:cs typeface="Times New Roman" pitchFamily="18" charset="0"/>
              </a:rPr>
              <a:t>Easy to use</a:t>
            </a:r>
          </a:p>
          <a:p>
            <a:pPr>
              <a:lnSpc>
                <a:spcPct val="150000"/>
              </a:lnSpc>
            </a:pPr>
            <a:r>
              <a:rPr lang="en-US" dirty="0">
                <a:latin typeface="Times New Roman" pitchFamily="18" charset="0"/>
                <a:cs typeface="Times New Roman" pitchFamily="18" charset="0"/>
              </a:rPr>
              <a:t>Not very expensive</a:t>
            </a:r>
          </a:p>
          <a:p>
            <a:pPr>
              <a:lnSpc>
                <a:spcPct val="150000"/>
              </a:lnSpc>
            </a:pPr>
            <a:r>
              <a:rPr lang="en-US" dirty="0">
                <a:latin typeface="Times New Roman" pitchFamily="18" charset="0"/>
                <a:cs typeface="Times New Roman" pitchFamily="18" charset="0"/>
              </a:rPr>
              <a:t>Moves the cursor faster than the arrow keys of the keyboard</a:t>
            </a:r>
          </a:p>
        </p:txBody>
      </p:sp>
      <p:pic>
        <p:nvPicPr>
          <p:cNvPr id="3" name="Picture 2"/>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400800" y="3657599"/>
            <a:ext cx="2104390" cy="1983801"/>
          </a:xfrm>
          <a:prstGeom prst="rect">
            <a:avLst/>
          </a:prstGeom>
          <a:noFill/>
          <a:ln>
            <a:noFill/>
          </a:ln>
        </p:spPr>
      </p:pic>
    </p:spTree>
    <p:extLst>
      <p:ext uri="{BB962C8B-B14F-4D97-AF65-F5344CB8AC3E}">
        <p14:creationId xmlns:p14="http://schemas.microsoft.com/office/powerpoint/2010/main" val="84239889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57200" y="609600"/>
            <a:ext cx="8153400" cy="3000821"/>
          </a:xfrm>
          <a:prstGeom prst="rect">
            <a:avLst/>
          </a:prstGeom>
        </p:spPr>
        <p:txBody>
          <a:bodyPr wrap="square">
            <a:spAutoFit/>
          </a:bodyPr>
          <a:lstStyle/>
          <a:p>
            <a:pPr marL="285750" indent="-285750" algn="just">
              <a:lnSpc>
                <a:spcPct val="150000"/>
              </a:lnSpc>
              <a:buFont typeface="Wingdings" pitchFamily="2" charset="2"/>
              <a:buChar char="ü"/>
            </a:pPr>
            <a:r>
              <a:rPr lang="en-US" b="1" dirty="0">
                <a:latin typeface="Times New Roman" pitchFamily="18" charset="0"/>
                <a:cs typeface="Times New Roman" pitchFamily="18" charset="0"/>
              </a:rPr>
              <a:t>Joystick</a:t>
            </a:r>
          </a:p>
          <a:p>
            <a:pPr algn="just">
              <a:lnSpc>
                <a:spcPct val="150000"/>
              </a:lnSpc>
            </a:pPr>
            <a:r>
              <a:rPr lang="en-US" dirty="0">
                <a:latin typeface="Times New Roman" pitchFamily="18" charset="0"/>
                <a:cs typeface="Times New Roman" pitchFamily="18" charset="0"/>
              </a:rPr>
              <a:t>Joystick is also a pointing device, which is used to move the cursor position on a monitor screen. It is a stick having a spherical ball at its both lower and upper ends. The lower spherical ball moves in a socket.</a:t>
            </a:r>
          </a:p>
          <a:p>
            <a:pPr algn="just">
              <a:lnSpc>
                <a:spcPct val="150000"/>
              </a:lnSpc>
            </a:pPr>
            <a:r>
              <a:rPr lang="en-US" dirty="0">
                <a:latin typeface="Times New Roman" pitchFamily="18" charset="0"/>
                <a:cs typeface="Times New Roman" pitchFamily="18" charset="0"/>
              </a:rPr>
              <a:t>The joystick can be moved in all four directions.</a:t>
            </a:r>
          </a:p>
          <a:p>
            <a:pPr algn="just">
              <a:lnSpc>
                <a:spcPct val="150000"/>
              </a:lnSpc>
            </a:pPr>
            <a:r>
              <a:rPr lang="en-US" dirty="0">
                <a:latin typeface="Times New Roman" pitchFamily="18" charset="0"/>
                <a:cs typeface="Times New Roman" pitchFamily="18" charset="0"/>
              </a:rPr>
              <a:t>The function of the joystick is similar to that of a mouse. It is mainly used in Computer Aided Design (CAD) and playing computer games.</a:t>
            </a:r>
          </a:p>
        </p:txBody>
      </p:sp>
      <p:pic>
        <p:nvPicPr>
          <p:cNvPr id="3" name="Picture 2"/>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352800" y="3810000"/>
            <a:ext cx="2776573" cy="2438400"/>
          </a:xfrm>
          <a:prstGeom prst="rect">
            <a:avLst/>
          </a:prstGeom>
          <a:noFill/>
          <a:ln>
            <a:noFill/>
          </a:ln>
        </p:spPr>
      </p:pic>
    </p:spTree>
    <p:extLst>
      <p:ext uri="{BB962C8B-B14F-4D97-AF65-F5344CB8AC3E}">
        <p14:creationId xmlns:p14="http://schemas.microsoft.com/office/powerpoint/2010/main" val="141636007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09600" y="685800"/>
            <a:ext cx="7924800" cy="3000821"/>
          </a:xfrm>
          <a:prstGeom prst="rect">
            <a:avLst/>
          </a:prstGeom>
        </p:spPr>
        <p:txBody>
          <a:bodyPr wrap="square">
            <a:spAutoFit/>
          </a:bodyPr>
          <a:lstStyle/>
          <a:p>
            <a:pPr marL="285750" indent="-285750" algn="just">
              <a:lnSpc>
                <a:spcPct val="150000"/>
              </a:lnSpc>
              <a:buFont typeface="Wingdings" pitchFamily="2" charset="2"/>
              <a:buChar char="ü"/>
            </a:pPr>
            <a:r>
              <a:rPr lang="en-US" b="1" dirty="0">
                <a:latin typeface="Times New Roman" pitchFamily="18" charset="0"/>
                <a:cs typeface="Times New Roman" pitchFamily="18" charset="0"/>
              </a:rPr>
              <a:t>Light Pen</a:t>
            </a:r>
          </a:p>
          <a:p>
            <a:pPr algn="just">
              <a:lnSpc>
                <a:spcPct val="150000"/>
              </a:lnSpc>
            </a:pPr>
            <a:r>
              <a:rPr lang="en-US" dirty="0">
                <a:latin typeface="Times New Roman" pitchFamily="18" charset="0"/>
                <a:cs typeface="Times New Roman" pitchFamily="18" charset="0"/>
              </a:rPr>
              <a:t>Light pen is a pointing device similar to a pen. It is used to select a displayed menu item or draw pictures on the monitor screen. It consists of a photocell and an optical system placed in a small tube.</a:t>
            </a:r>
          </a:p>
          <a:p>
            <a:pPr algn="just">
              <a:lnSpc>
                <a:spcPct val="150000"/>
              </a:lnSpc>
            </a:pPr>
            <a:r>
              <a:rPr lang="en-US" dirty="0">
                <a:latin typeface="Times New Roman" pitchFamily="18" charset="0"/>
                <a:cs typeface="Times New Roman" pitchFamily="18" charset="0"/>
              </a:rPr>
              <a:t>When the tip of a light pen is moved over the monitor screen and the pen button is pressed, its photocell sensing element detects the screen location and sends the corresponding signal to the CPU.</a:t>
            </a:r>
          </a:p>
        </p:txBody>
      </p:sp>
      <p:pic>
        <p:nvPicPr>
          <p:cNvPr id="3" name="Picture 2"/>
          <p:cNvPicPr/>
          <p:nvPr/>
        </p:nvPicPr>
        <p:blipFill>
          <a:blip r:embed="rId2">
            <a:extLst>
              <a:ext uri="{28A0092B-C50C-407E-A947-70E740481C1C}">
                <a14:useLocalDpi xmlns:a14="http://schemas.microsoft.com/office/drawing/2010/main" val="0"/>
              </a:ext>
            </a:extLst>
          </a:blip>
          <a:srcRect/>
          <a:stretch>
            <a:fillRect/>
          </a:stretch>
        </p:blipFill>
        <p:spPr bwMode="auto">
          <a:xfrm>
            <a:off x="3124200" y="4191000"/>
            <a:ext cx="3340735" cy="2286000"/>
          </a:xfrm>
          <a:prstGeom prst="rect">
            <a:avLst/>
          </a:prstGeom>
          <a:noFill/>
          <a:ln>
            <a:noFill/>
          </a:ln>
        </p:spPr>
      </p:pic>
    </p:spTree>
    <p:extLst>
      <p:ext uri="{BB962C8B-B14F-4D97-AF65-F5344CB8AC3E}">
        <p14:creationId xmlns:p14="http://schemas.microsoft.com/office/powerpoint/2010/main" val="2865022486"/>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oncourse">
  <a:themeElements>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Concourse">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font script="Geor" typeface="Sylfaen"/>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font script="Geor" typeface="Sylfaen"/>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65000" b="980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Concourse</Template>
  <TotalTime>24</TotalTime>
  <Words>799</Words>
  <Application>Microsoft Office PowerPoint</Application>
  <PresentationFormat>On-screen Show (4:3)</PresentationFormat>
  <Paragraphs>52</Paragraphs>
  <Slides>13</Slides>
  <Notes>0</Notes>
  <HiddenSlides>0</HiddenSlides>
  <MMClips>0</MMClips>
  <ScaleCrop>false</ScaleCrop>
  <HeadingPairs>
    <vt:vector size="4" baseType="variant">
      <vt:variant>
        <vt:lpstr>Theme</vt:lpstr>
      </vt:variant>
      <vt:variant>
        <vt:i4>1</vt:i4>
      </vt:variant>
      <vt:variant>
        <vt:lpstr>Slide Titles</vt:lpstr>
      </vt:variant>
      <vt:variant>
        <vt:i4>13</vt:i4>
      </vt:variant>
    </vt:vector>
  </HeadingPairs>
  <TitlesOfParts>
    <vt:vector size="14" baseType="lpstr">
      <vt:lpstr>Concourse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Nada</dc:creator>
  <cp:lastModifiedBy>Nada</cp:lastModifiedBy>
  <cp:revision>13</cp:revision>
  <dcterms:created xsi:type="dcterms:W3CDTF">2018-11-16T14:45:49Z</dcterms:created>
  <dcterms:modified xsi:type="dcterms:W3CDTF">2018-11-20T16:09:33Z</dcterms:modified>
</cp:coreProperties>
</file>